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889" r:id="rId4"/>
  </p:sldMasterIdLst>
  <p:notesMasterIdLst>
    <p:notesMasterId r:id="rId15"/>
  </p:notesMasterIdLst>
  <p:sldIdLst>
    <p:sldId id="2076136916" r:id="rId5"/>
    <p:sldId id="2076136917" r:id="rId6"/>
    <p:sldId id="2076136918" r:id="rId7"/>
    <p:sldId id="2146847170" r:id="rId8"/>
    <p:sldId id="2053" r:id="rId9"/>
    <p:sldId id="2076136910" r:id="rId10"/>
    <p:sldId id="2076136919" r:id="rId11"/>
    <p:sldId id="2076136908" r:id="rId12"/>
    <p:sldId id="275" r:id="rId13"/>
    <p:sldId id="273"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3537" autoAdjust="0"/>
  </p:normalViewPr>
  <p:slideViewPr>
    <p:cSldViewPr snapToGrid="0">
      <p:cViewPr varScale="1">
        <p:scale>
          <a:sx n="62" d="100"/>
          <a:sy n="62" d="100"/>
        </p:scale>
        <p:origin x="8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F46D3-0610-4DA7-B2C6-065E61C5B0F2}"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3702E-043B-45C6-8574-502A4A49729A}" type="slidenum">
              <a:rPr lang="en-US" smtClean="0"/>
              <a:t>‹#›</a:t>
            </a:fld>
            <a:endParaRPr lang="en-US"/>
          </a:p>
        </p:txBody>
      </p:sp>
    </p:spTree>
    <p:extLst>
      <p:ext uri="{BB962C8B-B14F-4D97-AF65-F5344CB8AC3E}">
        <p14:creationId xmlns:p14="http://schemas.microsoft.com/office/powerpoint/2010/main" val="107697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EF42A-3962-424E-82AC-529AF034B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16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just a few quick administrative notes. First, this webinar will be recorded and shared via</a:t>
            </a:r>
            <a:r>
              <a:rPr lang="en-US" baseline="0" dirty="0"/>
              <a:t> email </a:t>
            </a:r>
            <a:r>
              <a:rPr lang="en-US" dirty="0"/>
              <a:t>with all registrants. Also, we want to hear from you! We may also be able to answer some via the chat function during the webinar. Lastly, there is an option to view closed captions for this webinar for those who would like to use that function. Please click on the “show captions” option on the menu bar to activate the closed captions.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EF42A-3962-424E-82AC-529AF034B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43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CEF42A-3962-424E-82AC-529AF034B5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82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06311-399D-4A02-95A8-57E9C9BB8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31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06311-399D-4A02-95A8-57E9C9BB8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7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E3702E-043B-45C6-8574-502A4A49729A}" type="slidenum">
              <a:rPr lang="en-US" smtClean="0"/>
              <a:t>10</a:t>
            </a:fld>
            <a:endParaRPr lang="en-US"/>
          </a:p>
        </p:txBody>
      </p:sp>
    </p:spTree>
    <p:extLst>
      <p:ext uri="{BB962C8B-B14F-4D97-AF65-F5344CB8AC3E}">
        <p14:creationId xmlns:p14="http://schemas.microsoft.com/office/powerpoint/2010/main" val="403918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dual logo">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5EDE95BA-693A-2F81-3A0D-D0B6C2163953}"/>
              </a:ext>
            </a:extLst>
          </p:cNvPr>
          <p:cNvSpPr/>
          <p:nvPr/>
        </p:nvSpPr>
        <p:spPr>
          <a:xfrm flipV="1">
            <a:off x="0" y="0"/>
            <a:ext cx="12192000" cy="4949825"/>
          </a:xfrm>
          <a:prstGeom prst="round1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A blue text on a black background&#10;&#10;Description automatically generated with medium confidence">
            <a:extLst>
              <a:ext uri="{FF2B5EF4-FFF2-40B4-BE49-F238E27FC236}">
                <a16:creationId xmlns:a16="http://schemas.microsoft.com/office/drawing/2014/main" id="{B941A4CF-D9B7-2018-583F-7FC3CB098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525" y="5475288"/>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picture containing font, screenshot, text, graphics&#10;&#10;Description automatically generated">
            <a:extLst>
              <a:ext uri="{FF2B5EF4-FFF2-40B4-BE49-F238E27FC236}">
                <a16:creationId xmlns:a16="http://schemas.microsoft.com/office/drawing/2014/main" id="{40F7629B-2AEB-9DC3-72F4-3FCB84C08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5495925"/>
            <a:ext cx="3975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97835" y="668545"/>
            <a:ext cx="9144000" cy="2005081"/>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897835" y="2936116"/>
            <a:ext cx="9144000" cy="1029597"/>
          </a:xfrm>
        </p:spPr>
        <p:txBody>
          <a:bodyPr/>
          <a:lstStyle>
            <a:lvl1pPr marL="0" indent="0" algn="l">
              <a:buNone/>
              <a:defRPr sz="24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65193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NAVY">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97F75FF5-A879-56D9-2D5D-A59BB9BFDBBE}"/>
              </a:ext>
            </a:extLst>
          </p:cNvPr>
          <p:cNvSpPr/>
          <p:nvPr/>
        </p:nvSpPr>
        <p:spPr>
          <a:xfrm flipV="1">
            <a:off x="0" y="0"/>
            <a:ext cx="12192000" cy="1325563"/>
          </a:xfrm>
          <a:prstGeom prst="round1Rect">
            <a:avLst>
              <a:gd name="adj" fmla="val 2860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30316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GOLD">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77E5C87C-02B3-D95C-50E8-5EBA2DF2E5B2}"/>
              </a:ext>
            </a:extLst>
          </p:cNvPr>
          <p:cNvSpPr/>
          <p:nvPr/>
        </p:nvSpPr>
        <p:spPr>
          <a:xfrm flipV="1">
            <a:off x="0" y="0"/>
            <a:ext cx="12192000" cy="1325563"/>
          </a:xfrm>
          <a:prstGeom prst="round1Rect">
            <a:avLst>
              <a:gd name="adj" fmla="val 2860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110527327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URPLE">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593F203B-DFFD-B865-1A74-407C91703833}"/>
              </a:ext>
            </a:extLst>
          </p:cNvPr>
          <p:cNvSpPr/>
          <p:nvPr/>
        </p:nvSpPr>
        <p:spPr>
          <a:xfrm flipV="1">
            <a:off x="0" y="0"/>
            <a:ext cx="12192000" cy="1325563"/>
          </a:xfrm>
          <a:prstGeom prst="round1Rect">
            <a:avLst>
              <a:gd name="adj" fmla="val 2860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220963319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2F5A6820-CF1B-C36A-4E9B-12C1F8CF5FC6}"/>
              </a:ext>
            </a:extLst>
          </p:cNvPr>
          <p:cNvSpPr/>
          <p:nvPr/>
        </p:nvSpPr>
        <p:spPr>
          <a:xfrm flipV="1">
            <a:off x="0" y="0"/>
            <a:ext cx="12192000" cy="1325563"/>
          </a:xfrm>
          <a:prstGeom prst="round1Rect">
            <a:avLst>
              <a:gd name="adj" fmla="val 2860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295623854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RED">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5C038BFC-0FEE-CC0E-A0EE-4860FD30C4C3}"/>
              </a:ext>
            </a:extLst>
          </p:cNvPr>
          <p:cNvSpPr/>
          <p:nvPr/>
        </p:nvSpPr>
        <p:spPr>
          <a:xfrm flipV="1">
            <a:off x="0" y="0"/>
            <a:ext cx="12192000" cy="1325563"/>
          </a:xfrm>
          <a:prstGeom prst="round1Rect">
            <a:avLst>
              <a:gd name="adj" fmla="val 2860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364903026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GREEN">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FFB000DA-D87C-F6B5-DB51-9D447BC19854}"/>
              </a:ext>
            </a:extLst>
          </p:cNvPr>
          <p:cNvSpPr/>
          <p:nvPr/>
        </p:nvSpPr>
        <p:spPr>
          <a:xfrm flipV="1">
            <a:off x="0" y="0"/>
            <a:ext cx="12192000" cy="1325563"/>
          </a:xfrm>
          <a:prstGeom prst="round1Rect">
            <a:avLst>
              <a:gd name="adj" fmla="val 2860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019906" y="71011"/>
            <a:ext cx="10152185" cy="1107159"/>
          </a:xfrm>
        </p:spPr>
        <p:txBody>
          <a:bodyPr anchor="b">
            <a:normAutofit/>
          </a:bodyPr>
          <a:lstStyle>
            <a:lvl1pPr algn="ctr">
              <a:defRPr sz="540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1019907" y="2491650"/>
            <a:ext cx="10152185" cy="3622431"/>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671275"/>
            <a:ext cx="10152185" cy="672982"/>
          </a:xfrm>
        </p:spPr>
        <p:txBody>
          <a:bodyPr/>
          <a:lstStyle>
            <a:lvl1pPr marL="0" indent="0" algn="ctr">
              <a:buNone/>
              <a:defRPr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134929275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it content NAVY">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B29E8D0E-B5E0-3185-31A1-F53F014A080D}"/>
              </a:ext>
            </a:extLst>
          </p:cNvPr>
          <p:cNvSpPr/>
          <p:nvPr/>
        </p:nvSpPr>
        <p:spPr>
          <a:xfrm flipV="1">
            <a:off x="6096000" y="-6350"/>
            <a:ext cx="6096000" cy="1325563"/>
          </a:xfrm>
          <a:prstGeom prst="round1Rect">
            <a:avLst>
              <a:gd name="adj" fmla="val 28606"/>
            </a:avLst>
          </a:prstGeom>
          <a:solidFill>
            <a:srgbClr val="CAD2EA">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2649E0B5-4B59-9E91-CDA5-0BE9B3B62044}"/>
              </a:ext>
            </a:extLst>
          </p:cNvPr>
          <p:cNvSpPr/>
          <p:nvPr/>
        </p:nvSpPr>
        <p:spPr>
          <a:xfrm flipV="1">
            <a:off x="0" y="1325563"/>
            <a:ext cx="6096000" cy="5532437"/>
          </a:xfrm>
          <a:prstGeom prst="round1Rect">
            <a:avLst>
              <a:gd name="adj" fmla="val 0"/>
            </a:avLst>
          </a:prstGeom>
          <a:solidFill>
            <a:srgbClr val="CAD2EA">
              <a:alpha val="4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2" name="Content Placeholder 2"/>
          <p:cNvSpPr>
            <a:spLocks noGrp="1"/>
          </p:cNvSpPr>
          <p:nvPr>
            <p:ph sz="half" idx="12"/>
          </p:nvPr>
        </p:nvSpPr>
        <p:spPr>
          <a:xfrm>
            <a:off x="6898683"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46123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it content GOLD">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C4B2E0C7-6141-21EF-C574-B9E93BA78BCE}"/>
              </a:ext>
            </a:extLst>
          </p:cNvPr>
          <p:cNvSpPr/>
          <p:nvPr/>
        </p:nvSpPr>
        <p:spPr>
          <a:xfrm flipV="1">
            <a:off x="6096000" y="-6350"/>
            <a:ext cx="6096000" cy="1325563"/>
          </a:xfrm>
          <a:prstGeom prst="round1Rect">
            <a:avLst>
              <a:gd name="adj" fmla="val 28606"/>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C46D1BDD-70AF-EBDC-6A2D-7EF43D4FE57F}"/>
              </a:ext>
            </a:extLst>
          </p:cNvPr>
          <p:cNvSpPr/>
          <p:nvPr/>
        </p:nvSpPr>
        <p:spPr>
          <a:xfrm flipV="1">
            <a:off x="0" y="1325563"/>
            <a:ext cx="6096000" cy="5532437"/>
          </a:xfrm>
          <a:prstGeom prst="round1Rect">
            <a:avLst>
              <a:gd name="adj" fmla="val 0"/>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2" name="Content Placeholder 2"/>
          <p:cNvSpPr>
            <a:spLocks noGrp="1"/>
          </p:cNvSpPr>
          <p:nvPr>
            <p:ph sz="half" idx="12"/>
          </p:nvPr>
        </p:nvSpPr>
        <p:spPr>
          <a:xfrm>
            <a:off x="6898680"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621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PURPLE">
    <p:spTree>
      <p:nvGrpSpPr>
        <p:cNvPr id="1" name=""/>
        <p:cNvGrpSpPr/>
        <p:nvPr/>
      </p:nvGrpSpPr>
      <p:grpSpPr>
        <a:xfrm>
          <a:off x="0" y="0"/>
          <a:ext cx="0" cy="0"/>
          <a:chOff x="0" y="0"/>
          <a:chExt cx="0" cy="0"/>
        </a:xfrm>
      </p:grpSpPr>
      <p:sp>
        <p:nvSpPr>
          <p:cNvPr id="2" name="Round Single Corner Rectangle 6">
            <a:extLst>
              <a:ext uri="{FF2B5EF4-FFF2-40B4-BE49-F238E27FC236}">
                <a16:creationId xmlns:a16="http://schemas.microsoft.com/office/drawing/2014/main" id="{29978EB8-DEED-5273-849D-BC341BA4D560}"/>
              </a:ext>
            </a:extLst>
          </p:cNvPr>
          <p:cNvSpPr/>
          <p:nvPr/>
        </p:nvSpPr>
        <p:spPr>
          <a:xfrm flipV="1">
            <a:off x="6096000" y="-6350"/>
            <a:ext cx="6096000" cy="1325563"/>
          </a:xfrm>
          <a:prstGeom prst="round1Rect">
            <a:avLst>
              <a:gd name="adj" fmla="val 28606"/>
            </a:avLst>
          </a:prstGeom>
          <a:solidFill>
            <a:schemeClr val="bg2">
              <a:lumMod val="20000"/>
              <a:lumOff val="80000"/>
              <a:alpha val="4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B890175A-8816-96A7-D185-FDFCFFCBCB9B}"/>
              </a:ext>
            </a:extLst>
          </p:cNvPr>
          <p:cNvSpPr/>
          <p:nvPr/>
        </p:nvSpPr>
        <p:spPr>
          <a:xfrm flipV="1">
            <a:off x="0" y="1325563"/>
            <a:ext cx="6096000" cy="5532437"/>
          </a:xfrm>
          <a:prstGeom prst="round1Rect">
            <a:avLst>
              <a:gd name="adj" fmla="val 0"/>
            </a:avLst>
          </a:prstGeom>
          <a:solidFill>
            <a:schemeClr val="bg2">
              <a:lumMod val="20000"/>
              <a:lumOff val="80000"/>
              <a:alpha val="4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5" name="Content Placeholder 2"/>
          <p:cNvSpPr>
            <a:spLocks noGrp="1"/>
          </p:cNvSpPr>
          <p:nvPr>
            <p:ph sz="half" idx="14"/>
          </p:nvPr>
        </p:nvSpPr>
        <p:spPr>
          <a:xfrm>
            <a:off x="6898683"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94867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content BLUE">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0FB8DD25-3B32-852A-6A75-C7A0CED9DD99}"/>
              </a:ext>
            </a:extLst>
          </p:cNvPr>
          <p:cNvSpPr/>
          <p:nvPr/>
        </p:nvSpPr>
        <p:spPr>
          <a:xfrm flipV="1">
            <a:off x="6096000" y="-6350"/>
            <a:ext cx="6096000" cy="1325563"/>
          </a:xfrm>
          <a:prstGeom prst="round1Rect">
            <a:avLst>
              <a:gd name="adj" fmla="val 28606"/>
            </a:avLst>
          </a:prstGeom>
          <a:solidFill>
            <a:schemeClr val="accent1">
              <a:alpha val="21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47D6C71B-1422-795D-3A76-6AEFBC9CC071}"/>
              </a:ext>
            </a:extLst>
          </p:cNvPr>
          <p:cNvSpPr/>
          <p:nvPr/>
        </p:nvSpPr>
        <p:spPr>
          <a:xfrm flipV="1">
            <a:off x="0" y="1325563"/>
            <a:ext cx="6096000" cy="5532437"/>
          </a:xfrm>
          <a:prstGeom prst="round1Rect">
            <a:avLst>
              <a:gd name="adj" fmla="val 0"/>
            </a:avLst>
          </a:prstGeom>
          <a:solidFill>
            <a:schemeClr val="accent1">
              <a:alpha val="21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2" name="Content Placeholder 2"/>
          <p:cNvSpPr>
            <a:spLocks noGrp="1"/>
          </p:cNvSpPr>
          <p:nvPr>
            <p:ph sz="half" idx="15"/>
          </p:nvPr>
        </p:nvSpPr>
        <p:spPr>
          <a:xfrm>
            <a:off x="6898680"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217169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ingle logo">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8CFBDF0C-E05F-EFF1-F1A8-FDAAD6A5F24C}"/>
              </a:ext>
            </a:extLst>
          </p:cNvPr>
          <p:cNvSpPr/>
          <p:nvPr/>
        </p:nvSpPr>
        <p:spPr>
          <a:xfrm flipV="1">
            <a:off x="0" y="0"/>
            <a:ext cx="12192000" cy="4949825"/>
          </a:xfrm>
          <a:prstGeom prst="round1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descr="A blue text on a black background&#10;&#10;Description automatically generated with medium confidence">
            <a:extLst>
              <a:ext uri="{FF2B5EF4-FFF2-40B4-BE49-F238E27FC236}">
                <a16:creationId xmlns:a16="http://schemas.microsoft.com/office/drawing/2014/main" id="{16CED042-52FA-6634-350C-FE87DC4D2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788" y="5475288"/>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97835" y="668545"/>
            <a:ext cx="9144000" cy="2005081"/>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
        <p:nvSpPr>
          <p:cNvPr id="3" name="Subtitle 2"/>
          <p:cNvSpPr>
            <a:spLocks noGrp="1"/>
          </p:cNvSpPr>
          <p:nvPr>
            <p:ph type="subTitle" idx="1"/>
          </p:nvPr>
        </p:nvSpPr>
        <p:spPr>
          <a:xfrm>
            <a:off x="897835" y="2936116"/>
            <a:ext cx="9144000" cy="1029597"/>
          </a:xfrm>
        </p:spPr>
        <p:txBody>
          <a:bodyPr/>
          <a:lstStyle>
            <a:lvl1pPr marL="0" indent="0" algn="l">
              <a:buNone/>
              <a:defRPr sz="24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21081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content GREEN">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FC19BDCB-E64C-BEC0-CE4E-A21B841A3985}"/>
              </a:ext>
            </a:extLst>
          </p:cNvPr>
          <p:cNvSpPr/>
          <p:nvPr/>
        </p:nvSpPr>
        <p:spPr>
          <a:xfrm flipV="1">
            <a:off x="6096000" y="-6350"/>
            <a:ext cx="6096000" cy="1325563"/>
          </a:xfrm>
          <a:prstGeom prst="round1Rect">
            <a:avLst>
              <a:gd name="adj" fmla="val 28606"/>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2FAC5F6A-BE2C-C6D8-B08E-E2CB0415EBB3}"/>
              </a:ext>
            </a:extLst>
          </p:cNvPr>
          <p:cNvSpPr/>
          <p:nvPr/>
        </p:nvSpPr>
        <p:spPr>
          <a:xfrm flipV="1">
            <a:off x="0" y="1325563"/>
            <a:ext cx="6096000" cy="5532437"/>
          </a:xfrm>
          <a:prstGeom prst="round1Rect">
            <a:avLst>
              <a:gd name="adj" fmla="val 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2" name="Content Placeholder 2"/>
          <p:cNvSpPr>
            <a:spLocks noGrp="1"/>
          </p:cNvSpPr>
          <p:nvPr>
            <p:ph sz="half" idx="12"/>
          </p:nvPr>
        </p:nvSpPr>
        <p:spPr>
          <a:xfrm>
            <a:off x="6898683"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447256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content RED">
    <p:spTree>
      <p:nvGrpSpPr>
        <p:cNvPr id="1" name=""/>
        <p:cNvGrpSpPr/>
        <p:nvPr/>
      </p:nvGrpSpPr>
      <p:grpSpPr>
        <a:xfrm>
          <a:off x="0" y="0"/>
          <a:ext cx="0" cy="0"/>
          <a:chOff x="0" y="0"/>
          <a:chExt cx="0" cy="0"/>
        </a:xfrm>
      </p:grpSpPr>
      <p:sp>
        <p:nvSpPr>
          <p:cNvPr id="4" name="Round Single Corner Rectangle 6">
            <a:extLst>
              <a:ext uri="{FF2B5EF4-FFF2-40B4-BE49-F238E27FC236}">
                <a16:creationId xmlns:a16="http://schemas.microsoft.com/office/drawing/2014/main" id="{66451B31-382A-481D-EA56-C27BA7985C39}"/>
              </a:ext>
            </a:extLst>
          </p:cNvPr>
          <p:cNvSpPr/>
          <p:nvPr/>
        </p:nvSpPr>
        <p:spPr>
          <a:xfrm flipV="1">
            <a:off x="6096000" y="-6350"/>
            <a:ext cx="6096000" cy="1325563"/>
          </a:xfrm>
          <a:prstGeom prst="round1Rect">
            <a:avLst>
              <a:gd name="adj" fmla="val 28606"/>
            </a:avLst>
          </a:prstGeom>
          <a:solidFill>
            <a:schemeClr val="accent2">
              <a:lumMod val="20000"/>
              <a:lumOff val="80000"/>
              <a:alpha val="4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AA8CED66-CEFA-65D2-ACC6-F92638EF6D68}"/>
              </a:ext>
            </a:extLst>
          </p:cNvPr>
          <p:cNvSpPr/>
          <p:nvPr/>
        </p:nvSpPr>
        <p:spPr>
          <a:xfrm flipV="1">
            <a:off x="0" y="1325563"/>
            <a:ext cx="6096000" cy="5532437"/>
          </a:xfrm>
          <a:prstGeom prst="round1Rect">
            <a:avLst>
              <a:gd name="adj" fmla="val 0"/>
            </a:avLst>
          </a:prstGeom>
          <a:solidFill>
            <a:schemeClr val="accent2">
              <a:lumMod val="20000"/>
              <a:lumOff val="80000"/>
              <a:alpha val="478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802681"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0"/>
          </p:nvPr>
        </p:nvSpPr>
        <p:spPr>
          <a:xfrm>
            <a:off x="6095999" y="292870"/>
            <a:ext cx="6096001"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14" name="Text Placeholder 12"/>
          <p:cNvSpPr>
            <a:spLocks noGrp="1"/>
          </p:cNvSpPr>
          <p:nvPr>
            <p:ph type="body" sz="quarter" idx="11"/>
          </p:nvPr>
        </p:nvSpPr>
        <p:spPr>
          <a:xfrm>
            <a:off x="0" y="292870"/>
            <a:ext cx="6095998" cy="779463"/>
          </a:xfrm>
        </p:spPr>
        <p:txBody>
          <a:bodyPr anchor="ctr">
            <a:normAutofit/>
          </a:bodyPr>
          <a:lstStyle>
            <a:lvl1pPr marL="0" indent="0" algn="ctr">
              <a:buNone/>
              <a:defRPr sz="3200" b="1">
                <a:latin typeface="Aleo" pitchFamily="2" charset="77"/>
              </a:defRPr>
            </a:lvl1pPr>
          </a:lstStyle>
          <a:p>
            <a:pPr lvl="0"/>
            <a:r>
              <a:rPr lang="en-US"/>
              <a:t>Click to edit Master text styles</a:t>
            </a:r>
          </a:p>
        </p:txBody>
      </p:sp>
      <p:sp>
        <p:nvSpPr>
          <p:cNvPr id="2" name="Content Placeholder 2"/>
          <p:cNvSpPr>
            <a:spLocks noGrp="1"/>
          </p:cNvSpPr>
          <p:nvPr>
            <p:ph sz="half" idx="12"/>
          </p:nvPr>
        </p:nvSpPr>
        <p:spPr>
          <a:xfrm>
            <a:off x="6898680" y="1825625"/>
            <a:ext cx="4490636" cy="4351338"/>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699733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 title content NAVY">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3410577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 sidebar NAVY">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627541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627541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7" name="Text Placeholder 6"/>
          <p:cNvSpPr>
            <a:spLocks noGrp="1"/>
          </p:cNvSpPr>
          <p:nvPr>
            <p:ph type="body" sz="quarter" idx="15"/>
          </p:nvPr>
        </p:nvSpPr>
        <p:spPr>
          <a:xfrm>
            <a:off x="8090452" y="0"/>
            <a:ext cx="4101548" cy="6858000"/>
          </a:xfrm>
          <a:solidFill>
            <a:srgbClr val="CAD2EA">
              <a:alpha val="50196"/>
            </a:srgb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8" name="Text Placeholder 8"/>
          <p:cNvSpPr>
            <a:spLocks noGrp="1"/>
          </p:cNvSpPr>
          <p:nvPr>
            <p:ph type="body" sz="quarter" idx="16"/>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53466675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 graphic and description NAVY">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7" name="Text Placeholder 6"/>
          <p:cNvSpPr>
            <a:spLocks noGrp="1"/>
          </p:cNvSpPr>
          <p:nvPr>
            <p:ph type="body" sz="quarter" idx="15"/>
          </p:nvPr>
        </p:nvSpPr>
        <p:spPr>
          <a:xfrm>
            <a:off x="0" y="2113689"/>
            <a:ext cx="12192000" cy="4744311"/>
          </a:xfrm>
          <a:solidFill>
            <a:srgbClr val="CAD2EA">
              <a:alpha val="50196"/>
            </a:srgb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4"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565616644"/>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 title content PURPLE">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bg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3746594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 title content GOLD">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1882084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 sidebar GOLD">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627541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627541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7" name="Text Placeholder 6"/>
          <p:cNvSpPr>
            <a:spLocks noGrp="1"/>
          </p:cNvSpPr>
          <p:nvPr>
            <p:ph type="body" sz="quarter" idx="15"/>
          </p:nvPr>
        </p:nvSpPr>
        <p:spPr>
          <a:xfrm>
            <a:off x="8090452" y="0"/>
            <a:ext cx="4101548" cy="6858000"/>
          </a:xfrm>
          <a:solidFill>
            <a:schemeClr val="accent6">
              <a:lumMod val="20000"/>
              <a:lumOff val="80000"/>
              <a:alpha val="50196"/>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4" name="Text Placeholder 8"/>
          <p:cNvSpPr>
            <a:spLocks noGrp="1"/>
          </p:cNvSpPr>
          <p:nvPr>
            <p:ph type="body" sz="quarter" idx="16"/>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733774834"/>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 graphic and description GOLD">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tx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3"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4" name="Text Placeholder 6"/>
          <p:cNvSpPr>
            <a:spLocks noGrp="1"/>
          </p:cNvSpPr>
          <p:nvPr>
            <p:ph type="body" sz="quarter" idx="17"/>
          </p:nvPr>
        </p:nvSpPr>
        <p:spPr>
          <a:xfrm>
            <a:off x="0" y="2113688"/>
            <a:ext cx="12192000" cy="4744312"/>
          </a:xfrm>
          <a:solidFill>
            <a:schemeClr val="accent6">
              <a:lumMod val="20000"/>
              <a:lumOff val="80000"/>
              <a:alpha val="50196"/>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Tree>
    <p:extLst>
      <p:ext uri="{BB962C8B-B14F-4D97-AF65-F5344CB8AC3E}">
        <p14:creationId xmlns:p14="http://schemas.microsoft.com/office/powerpoint/2010/main" val="249673964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 sidebar PURPL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019906" y="1399331"/>
            <a:ext cx="627541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7" name="Text Placeholder 6"/>
          <p:cNvSpPr>
            <a:spLocks noGrp="1"/>
          </p:cNvSpPr>
          <p:nvPr>
            <p:ph type="body" sz="quarter" idx="15"/>
          </p:nvPr>
        </p:nvSpPr>
        <p:spPr>
          <a:xfrm>
            <a:off x="8090452" y="0"/>
            <a:ext cx="4101548" cy="6858000"/>
          </a:xfrm>
          <a:solidFill>
            <a:schemeClr val="bg2">
              <a:lumMod val="20000"/>
              <a:lumOff val="80000"/>
              <a:alpha val="50196"/>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8" name="Text Placeholder 8"/>
          <p:cNvSpPr>
            <a:spLocks noGrp="1"/>
          </p:cNvSpPr>
          <p:nvPr>
            <p:ph type="body" sz="quarter" idx="16"/>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4" name="Title 1"/>
          <p:cNvSpPr>
            <a:spLocks noGrp="1"/>
          </p:cNvSpPr>
          <p:nvPr>
            <p:ph type="title"/>
          </p:nvPr>
        </p:nvSpPr>
        <p:spPr>
          <a:xfrm>
            <a:off x="-114812" y="-196984"/>
            <a:ext cx="3348342" cy="775697"/>
          </a:xfrm>
          <a:prstGeom prst="round2DiagRect">
            <a:avLst>
              <a:gd name="adj1" fmla="val 24968"/>
              <a:gd name="adj2" fmla="val 0"/>
            </a:avLst>
          </a:prstGeom>
          <a:solidFill>
            <a:schemeClr val="bg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Content Placeholder 2"/>
          <p:cNvSpPr>
            <a:spLocks noGrp="1"/>
          </p:cNvSpPr>
          <p:nvPr>
            <p:ph idx="1"/>
          </p:nvPr>
        </p:nvSpPr>
        <p:spPr>
          <a:xfrm>
            <a:off x="1019908" y="2798661"/>
            <a:ext cx="6275414"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99056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verview/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ED65E0-AD47-2FC0-458A-49C7FEF3A265}"/>
              </a:ext>
            </a:extLst>
          </p:cNvPr>
          <p:cNvSpPr/>
          <p:nvPr/>
        </p:nvSpPr>
        <p:spPr>
          <a:xfrm>
            <a:off x="0" y="0"/>
            <a:ext cx="12192000" cy="6858000"/>
          </a:xfrm>
          <a:prstGeom prst="rect">
            <a:avLst/>
          </a:prstGeom>
          <a:solidFill>
            <a:srgbClr val="CAD2EA">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7">
            <a:extLst>
              <a:ext uri="{FF2B5EF4-FFF2-40B4-BE49-F238E27FC236}">
                <a16:creationId xmlns:a16="http://schemas.microsoft.com/office/drawing/2014/main" id="{B23BCC5D-4C90-A3E6-C4C8-21F646A83DB3}"/>
              </a:ext>
            </a:extLst>
          </p:cNvPr>
          <p:cNvSpPr/>
          <p:nvPr/>
        </p:nvSpPr>
        <p:spPr>
          <a:xfrm rot="16200000" flipV="1">
            <a:off x="-658018" y="658018"/>
            <a:ext cx="6858000" cy="5541963"/>
          </a:xfrm>
          <a:prstGeom prst="round1Rect">
            <a:avLst>
              <a:gd name="adj" fmla="val 1185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40771" y="515778"/>
            <a:ext cx="4260273" cy="1325563"/>
          </a:xfrm>
        </p:spPr>
        <p:txBody>
          <a:bodyPr anchor="b"/>
          <a:lstStyle>
            <a:lvl1pPr>
              <a:defRPr sz="6000" b="0" i="0">
                <a:solidFill>
                  <a:schemeClr val="bg1"/>
                </a:solidFill>
                <a:latin typeface="Aleo" pitchFamily="2" charset="77"/>
              </a:defRPr>
            </a:lvl1pPr>
          </a:lstStyle>
          <a:p>
            <a:r>
              <a:rPr lang="en-US"/>
              <a:t>Click to edit Master title style</a:t>
            </a:r>
            <a:endParaRPr lang="en-US" dirty="0"/>
          </a:p>
        </p:txBody>
      </p:sp>
      <p:sp>
        <p:nvSpPr>
          <p:cNvPr id="3" name="Content Placeholder 2"/>
          <p:cNvSpPr>
            <a:spLocks noGrp="1"/>
          </p:cNvSpPr>
          <p:nvPr>
            <p:ph idx="1"/>
          </p:nvPr>
        </p:nvSpPr>
        <p:spPr>
          <a:xfrm>
            <a:off x="6289963" y="1441938"/>
            <a:ext cx="5261265" cy="4958862"/>
          </a:xfrm>
        </p:spPr>
        <p:txBody>
          <a:bodyPr/>
          <a:lstStyle>
            <a:lvl1pPr marL="457200" indent="-457200">
              <a:buClr>
                <a:schemeClr val="tx1"/>
              </a:buClr>
              <a:buSzPct val="100000"/>
              <a:buFontTx/>
              <a:buBlip>
                <a:blip r:embed="rId2"/>
              </a:buBlip>
              <a:defRPr>
                <a:latin typeface="Tahoma" panose="020B0604030504040204" pitchFamily="34" charset="0"/>
                <a:ea typeface="Tahoma" panose="020B0604030504040204" pitchFamily="34" charset="0"/>
                <a:cs typeface="Tahoma" panose="020B0604030504040204" pitchFamily="34" charset="0"/>
              </a:defRPr>
            </a:lvl1pPr>
            <a:lvl2pPr marL="800100" indent="-342900">
              <a:buClr>
                <a:schemeClr val="tx1"/>
              </a:buClr>
              <a:buSzPct val="100000"/>
              <a:buFontTx/>
              <a:buBlip>
                <a:blip r:embed="rId2"/>
              </a:buBlip>
              <a:defRPr>
                <a:latin typeface="Tahoma" panose="020B0604030504040204" pitchFamily="34" charset="0"/>
                <a:ea typeface="Tahoma" panose="020B0604030504040204" pitchFamily="34" charset="0"/>
                <a:cs typeface="Tahoma" panose="020B0604030504040204" pitchFamily="34" charset="0"/>
              </a:defRPr>
            </a:lvl2pPr>
            <a:lvl3pPr marL="1257300" indent="-342900">
              <a:buClr>
                <a:schemeClr val="tx1"/>
              </a:buClr>
              <a:buSzPct val="100000"/>
              <a:buFontTx/>
              <a:buBlip>
                <a:blip r:embed="rId2"/>
              </a:buBlip>
              <a:defRPr>
                <a:latin typeface="Tahoma" panose="020B0604030504040204" pitchFamily="34" charset="0"/>
                <a:ea typeface="Tahoma" panose="020B0604030504040204" pitchFamily="34" charset="0"/>
                <a:cs typeface="Tahoma" panose="020B0604030504040204" pitchFamily="34" charset="0"/>
              </a:defRPr>
            </a:lvl3pPr>
            <a:lvl4pPr marL="1657350" indent="-285750">
              <a:buClr>
                <a:schemeClr val="tx1"/>
              </a:buClr>
              <a:buSzPct val="100000"/>
              <a:buFontTx/>
              <a:buBlip>
                <a:blip r:embed="rId2"/>
              </a:buBlip>
              <a:defRPr>
                <a:latin typeface="Tahoma" panose="020B0604030504040204" pitchFamily="34" charset="0"/>
                <a:ea typeface="Tahoma" panose="020B0604030504040204" pitchFamily="34" charset="0"/>
                <a:cs typeface="Tahoma" panose="020B0604030504040204" pitchFamily="34" charset="0"/>
              </a:defRPr>
            </a:lvl4pPr>
            <a:lvl5pPr marL="2114550" indent="-285750">
              <a:buClr>
                <a:schemeClr val="tx1"/>
              </a:buClr>
              <a:buSzPct val="100000"/>
              <a:buFontTx/>
              <a:buBlip>
                <a:blip r:embed="rId2"/>
              </a:buBlip>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652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 graphic and description PURPLE">
    <p:spTree>
      <p:nvGrpSpPr>
        <p:cNvPr id="1" name=""/>
        <p:cNvGrpSpPr/>
        <p:nvPr/>
      </p:nvGrpSpPr>
      <p:grpSpPr>
        <a:xfrm>
          <a:off x="0" y="0"/>
          <a:ext cx="0" cy="0"/>
          <a:chOff x="0" y="0"/>
          <a:chExt cx="0" cy="0"/>
        </a:xfrm>
      </p:grpSpPr>
      <p:sp>
        <p:nvSpPr>
          <p:cNvPr id="10" name="Text Placeholder 6"/>
          <p:cNvSpPr>
            <a:spLocks noGrp="1"/>
          </p:cNvSpPr>
          <p:nvPr>
            <p:ph type="body" sz="quarter" idx="17"/>
          </p:nvPr>
        </p:nvSpPr>
        <p:spPr>
          <a:xfrm>
            <a:off x="0" y="2113688"/>
            <a:ext cx="12192000" cy="4744312"/>
          </a:xfrm>
          <a:solidFill>
            <a:schemeClr val="bg2">
              <a:lumMod val="20000"/>
              <a:lumOff val="80000"/>
              <a:alpha val="50196"/>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4"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6" name="Title 1"/>
          <p:cNvSpPr>
            <a:spLocks noGrp="1"/>
          </p:cNvSpPr>
          <p:nvPr>
            <p:ph type="title"/>
          </p:nvPr>
        </p:nvSpPr>
        <p:spPr>
          <a:xfrm>
            <a:off x="-114812" y="-196984"/>
            <a:ext cx="3348342" cy="775697"/>
          </a:xfrm>
          <a:prstGeom prst="round2DiagRect">
            <a:avLst>
              <a:gd name="adj1" fmla="val 24968"/>
              <a:gd name="adj2" fmla="val 0"/>
            </a:avLst>
          </a:prstGeom>
          <a:solidFill>
            <a:schemeClr val="bg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68975903"/>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 title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accent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195455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 sidebar BLUE">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8090452" y="0"/>
            <a:ext cx="4101548" cy="6858000"/>
          </a:xfrm>
          <a:solidFill>
            <a:srgbClr val="0388A6">
              <a:alpha val="23137"/>
            </a:srgb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9" name="Text Placeholder 8"/>
          <p:cNvSpPr>
            <a:spLocks noGrp="1"/>
          </p:cNvSpPr>
          <p:nvPr>
            <p:ph type="body" sz="quarter" idx="13"/>
          </p:nvPr>
        </p:nvSpPr>
        <p:spPr>
          <a:xfrm>
            <a:off x="1019906" y="1399331"/>
            <a:ext cx="627541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4" name="Content Placeholder 2"/>
          <p:cNvSpPr>
            <a:spLocks noGrp="1"/>
          </p:cNvSpPr>
          <p:nvPr>
            <p:ph idx="16"/>
          </p:nvPr>
        </p:nvSpPr>
        <p:spPr>
          <a:xfrm>
            <a:off x="1019907" y="2798661"/>
            <a:ext cx="6275413"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114812" y="-196984"/>
            <a:ext cx="3348342" cy="775697"/>
          </a:xfrm>
          <a:prstGeom prst="round2DiagRect">
            <a:avLst>
              <a:gd name="adj1" fmla="val 24968"/>
              <a:gd name="adj2" fmla="val 0"/>
            </a:avLst>
          </a:prstGeom>
          <a:solidFill>
            <a:schemeClr val="accent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6" name="Text Placeholder 8"/>
          <p:cNvSpPr>
            <a:spLocks noGrp="1"/>
          </p:cNvSpPr>
          <p:nvPr>
            <p:ph type="body" sz="quarter" idx="17"/>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741111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 graphic and description BLUE">
    <p:spTree>
      <p:nvGrpSpPr>
        <p:cNvPr id="1" name=""/>
        <p:cNvGrpSpPr/>
        <p:nvPr/>
      </p:nvGrpSpPr>
      <p:grpSpPr>
        <a:xfrm>
          <a:off x="0" y="0"/>
          <a:ext cx="0" cy="0"/>
          <a:chOff x="0" y="0"/>
          <a:chExt cx="0" cy="0"/>
        </a:xfrm>
      </p:grpSpPr>
      <p:sp>
        <p:nvSpPr>
          <p:cNvPr id="5" name="Text Placeholder 6"/>
          <p:cNvSpPr>
            <a:spLocks noGrp="1"/>
          </p:cNvSpPr>
          <p:nvPr>
            <p:ph type="body" sz="quarter" idx="15"/>
          </p:nvPr>
        </p:nvSpPr>
        <p:spPr>
          <a:xfrm>
            <a:off x="0" y="2113688"/>
            <a:ext cx="12192000" cy="4744312"/>
          </a:xfrm>
          <a:solidFill>
            <a:srgbClr val="0388A6">
              <a:alpha val="23137"/>
            </a:srgb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accent1"/>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3"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9053993"/>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 title content RED">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accent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4250373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 sidebar RED">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accent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6305232"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6305232"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4" name="Text Placeholder 6"/>
          <p:cNvSpPr>
            <a:spLocks noGrp="1"/>
          </p:cNvSpPr>
          <p:nvPr>
            <p:ph type="body" sz="quarter" idx="15"/>
          </p:nvPr>
        </p:nvSpPr>
        <p:spPr>
          <a:xfrm>
            <a:off x="8090452" y="0"/>
            <a:ext cx="4101548" cy="6858000"/>
          </a:xfrm>
          <a:solidFill>
            <a:schemeClr val="accent2">
              <a:lumMod val="60000"/>
              <a:lumOff val="40000"/>
              <a:alpha val="23137"/>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5" name="Text Placeholder 8"/>
          <p:cNvSpPr>
            <a:spLocks noGrp="1"/>
          </p:cNvSpPr>
          <p:nvPr>
            <p:ph type="body" sz="quarter" idx="17"/>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283819917"/>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 graphic and description RED">
    <p:spTree>
      <p:nvGrpSpPr>
        <p:cNvPr id="1" name=""/>
        <p:cNvGrpSpPr/>
        <p:nvPr/>
      </p:nvGrpSpPr>
      <p:grpSpPr>
        <a:xfrm>
          <a:off x="0" y="0"/>
          <a:ext cx="0" cy="0"/>
          <a:chOff x="0" y="0"/>
          <a:chExt cx="0" cy="0"/>
        </a:xfrm>
      </p:grpSpPr>
      <p:sp>
        <p:nvSpPr>
          <p:cNvPr id="6" name="Text Placeholder 6"/>
          <p:cNvSpPr>
            <a:spLocks noGrp="1"/>
          </p:cNvSpPr>
          <p:nvPr>
            <p:ph type="body" sz="quarter" idx="17"/>
          </p:nvPr>
        </p:nvSpPr>
        <p:spPr>
          <a:xfrm>
            <a:off x="0" y="2113688"/>
            <a:ext cx="12192000" cy="4744312"/>
          </a:xfrm>
          <a:solidFill>
            <a:schemeClr val="accent2">
              <a:lumMod val="60000"/>
              <a:lumOff val="40000"/>
              <a:alpha val="23137"/>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3"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7" name="Title 1"/>
          <p:cNvSpPr>
            <a:spLocks noGrp="1"/>
          </p:cNvSpPr>
          <p:nvPr>
            <p:ph type="title"/>
          </p:nvPr>
        </p:nvSpPr>
        <p:spPr>
          <a:xfrm>
            <a:off x="-114812" y="-196984"/>
            <a:ext cx="3348342" cy="775697"/>
          </a:xfrm>
          <a:prstGeom prst="round2DiagRect">
            <a:avLst>
              <a:gd name="adj1" fmla="val 24968"/>
              <a:gd name="adj2" fmla="val 0"/>
            </a:avLst>
          </a:prstGeom>
          <a:solidFill>
            <a:schemeClr val="accent2"/>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24257263"/>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 title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114812" y="-196984"/>
            <a:ext cx="3348342" cy="775697"/>
          </a:xfrm>
          <a:prstGeom prst="round2DiagRect">
            <a:avLst>
              <a:gd name="adj1" fmla="val 24968"/>
              <a:gd name="adj2" fmla="val 0"/>
            </a:avLst>
          </a:prstGeom>
          <a:solidFill>
            <a:schemeClr val="accent3"/>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019907" y="2798661"/>
            <a:ext cx="10152185"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1019906" y="1399331"/>
            <a:ext cx="10152185"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Tree>
    <p:extLst>
      <p:ext uri="{BB962C8B-B14F-4D97-AF65-F5344CB8AC3E}">
        <p14:creationId xmlns:p14="http://schemas.microsoft.com/office/powerpoint/2010/main" val="4113982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 sidebar GREEN">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019906" y="1399331"/>
            <a:ext cx="6305232" cy="990599"/>
          </a:xfrm>
        </p:spPr>
        <p:txBody>
          <a:bodyPr>
            <a:normAutofit/>
          </a:bodyPr>
          <a:lstStyle>
            <a:lvl1pPr marL="0" indent="0" algn="l">
              <a:buNone/>
              <a:defRPr sz="3200" b="1">
                <a:latin typeface="Aleo" pitchFamily="2" charset="77"/>
              </a:defRPr>
            </a:lvl1pPr>
          </a:lstStyle>
          <a:p>
            <a:pPr lvl="0"/>
            <a:r>
              <a:rPr lang="en-US"/>
              <a:t>Click to edit Master text styles</a:t>
            </a:r>
          </a:p>
        </p:txBody>
      </p:sp>
      <p:sp>
        <p:nvSpPr>
          <p:cNvPr id="4" name="Text Placeholder 6"/>
          <p:cNvSpPr>
            <a:spLocks noGrp="1"/>
          </p:cNvSpPr>
          <p:nvPr>
            <p:ph type="body" sz="quarter" idx="15"/>
          </p:nvPr>
        </p:nvSpPr>
        <p:spPr>
          <a:xfrm>
            <a:off x="8090452" y="0"/>
            <a:ext cx="4101548" cy="6858000"/>
          </a:xfrm>
          <a:solidFill>
            <a:schemeClr val="accent3">
              <a:lumMod val="40000"/>
              <a:lumOff val="60000"/>
              <a:alpha val="23137"/>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5" name="Content Placeholder 2"/>
          <p:cNvSpPr>
            <a:spLocks noGrp="1"/>
          </p:cNvSpPr>
          <p:nvPr>
            <p:ph idx="1"/>
          </p:nvPr>
        </p:nvSpPr>
        <p:spPr>
          <a:xfrm>
            <a:off x="1019907" y="2798661"/>
            <a:ext cx="6305231" cy="3480625"/>
          </a:xfrm>
        </p:spPr>
        <p:txBody>
          <a:bodyPr>
            <a:normAutofit/>
          </a:bodyPr>
          <a:lstStyle>
            <a:lvl1pPr marL="228600" indent="-228600">
              <a:buFontTx/>
              <a:buBlip>
                <a:blip r:embed="rId2"/>
              </a:buBlip>
              <a:defRPr sz="2400">
                <a:latin typeface="Tahoma" panose="020B0604030504040204" pitchFamily="34" charset="0"/>
                <a:ea typeface="Tahoma" panose="020B0604030504040204" pitchFamily="34" charset="0"/>
                <a:cs typeface="Tahoma" panose="020B0604030504040204" pitchFamily="34" charset="0"/>
              </a:defRPr>
            </a:lvl1pPr>
            <a:lvl2pPr marL="685800" indent="-228600">
              <a:buFontTx/>
              <a:buBlip>
                <a:blip r:embed="rId2"/>
              </a:buBlip>
              <a:defRPr sz="2000">
                <a:latin typeface="Tahoma" panose="020B0604030504040204" pitchFamily="34" charset="0"/>
                <a:ea typeface="Tahoma" panose="020B0604030504040204" pitchFamily="34" charset="0"/>
                <a:cs typeface="Tahoma" panose="020B0604030504040204" pitchFamily="34" charset="0"/>
              </a:defRPr>
            </a:lvl2pPr>
            <a:lvl3pPr marL="1143000" indent="-228600">
              <a:buFontTx/>
              <a:buBlip>
                <a:blip r:embed="rId2"/>
              </a:buBlip>
              <a:defRPr sz="1800">
                <a:latin typeface="Tahoma" panose="020B0604030504040204" pitchFamily="34" charset="0"/>
                <a:ea typeface="Tahoma" panose="020B0604030504040204" pitchFamily="34" charset="0"/>
                <a:cs typeface="Tahoma" panose="020B0604030504040204" pitchFamily="34" charset="0"/>
              </a:defRPr>
            </a:lvl3pPr>
            <a:lvl4pPr marL="16002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4pPr>
            <a:lvl5pPr marL="2057400" indent="-228600">
              <a:buFontTx/>
              <a:buBlip>
                <a:blip r:embed="rId2"/>
              </a:buBlip>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114812" y="-196984"/>
            <a:ext cx="3348342" cy="775697"/>
          </a:xfrm>
          <a:prstGeom prst="round2DiagRect">
            <a:avLst>
              <a:gd name="adj1" fmla="val 24968"/>
              <a:gd name="adj2" fmla="val 0"/>
            </a:avLst>
          </a:prstGeom>
          <a:solidFill>
            <a:schemeClr val="accent3"/>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7" name="Text Placeholder 8"/>
          <p:cNvSpPr>
            <a:spLocks noGrp="1"/>
          </p:cNvSpPr>
          <p:nvPr>
            <p:ph type="body" sz="quarter" idx="17"/>
          </p:nvPr>
        </p:nvSpPr>
        <p:spPr>
          <a:xfrm>
            <a:off x="9387529" y="3063031"/>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390810889"/>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 graphic and description GREEN">
    <p:spTree>
      <p:nvGrpSpPr>
        <p:cNvPr id="1" name=""/>
        <p:cNvGrpSpPr/>
        <p:nvPr/>
      </p:nvGrpSpPr>
      <p:grpSpPr>
        <a:xfrm>
          <a:off x="0" y="0"/>
          <a:ext cx="0" cy="0"/>
          <a:chOff x="0" y="0"/>
          <a:chExt cx="0" cy="0"/>
        </a:xfrm>
      </p:grpSpPr>
      <p:sp>
        <p:nvSpPr>
          <p:cNvPr id="6" name="Text Placeholder 6"/>
          <p:cNvSpPr>
            <a:spLocks noGrp="1"/>
          </p:cNvSpPr>
          <p:nvPr>
            <p:ph type="body" sz="quarter" idx="17"/>
          </p:nvPr>
        </p:nvSpPr>
        <p:spPr>
          <a:xfrm>
            <a:off x="0" y="2113688"/>
            <a:ext cx="12192000" cy="4744312"/>
          </a:xfrm>
          <a:solidFill>
            <a:schemeClr val="accent3">
              <a:lumMod val="40000"/>
              <a:lumOff val="60000"/>
              <a:alpha val="23137"/>
            </a:schemeClr>
          </a:solidFill>
          <a:ln>
            <a:noFill/>
          </a:ln>
        </p:spPr>
        <p:txBody>
          <a:bodyPr anchor="ctr">
            <a:normAutofit/>
          </a:bodyPr>
          <a:lstStyle>
            <a:lvl1pPr marL="0" indent="0" algn="ctr">
              <a:buNone/>
              <a:defRPr sz="1400">
                <a:latin typeface="Tahoma" panose="020B0604030504040204" pitchFamily="34" charset="0"/>
                <a:ea typeface="Tahoma" panose="020B0604030504040204" pitchFamily="34" charset="0"/>
                <a:cs typeface="Tahoma" panose="020B060403050404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9" name="Text Placeholder 8"/>
          <p:cNvSpPr>
            <a:spLocks noGrp="1"/>
          </p:cNvSpPr>
          <p:nvPr>
            <p:ph type="body" sz="quarter" idx="13"/>
          </p:nvPr>
        </p:nvSpPr>
        <p:spPr>
          <a:xfrm>
            <a:off x="1019906" y="838201"/>
            <a:ext cx="10308494" cy="1016000"/>
          </a:xfrm>
        </p:spPr>
        <p:txBody>
          <a:bodyPr>
            <a:normAutofit/>
          </a:bodyPr>
          <a:lstStyle>
            <a:lvl1pPr marL="0" indent="0" algn="ctr">
              <a:buNone/>
              <a:defRPr sz="3200" b="0">
                <a:latin typeface="Aleo" pitchFamily="2" charset="77"/>
              </a:defRPr>
            </a:lvl1pPr>
          </a:lstStyle>
          <a:p>
            <a:pPr lvl="0"/>
            <a:r>
              <a:rPr lang="en-US"/>
              <a:t>Click to edit Master text styles</a:t>
            </a:r>
          </a:p>
        </p:txBody>
      </p:sp>
      <p:sp>
        <p:nvSpPr>
          <p:cNvPr id="3" name="Text Placeholder 8"/>
          <p:cNvSpPr>
            <a:spLocks noGrp="1"/>
          </p:cNvSpPr>
          <p:nvPr>
            <p:ph type="body" sz="quarter" idx="16"/>
          </p:nvPr>
        </p:nvSpPr>
        <p:spPr>
          <a:xfrm>
            <a:off x="5420456" y="4257245"/>
            <a:ext cx="1507394" cy="228599"/>
          </a:xfrm>
        </p:spPr>
        <p:txBody>
          <a:bodyPr>
            <a:normAutofit/>
          </a:bodyPr>
          <a:lstStyle>
            <a:lvl1pPr marL="0" indent="0" algn="l">
              <a:buNone/>
              <a:defRPr sz="1200" b="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7" name="Title 1"/>
          <p:cNvSpPr>
            <a:spLocks noGrp="1"/>
          </p:cNvSpPr>
          <p:nvPr>
            <p:ph type="title"/>
          </p:nvPr>
        </p:nvSpPr>
        <p:spPr>
          <a:xfrm>
            <a:off x="-114812" y="-196984"/>
            <a:ext cx="3348342" cy="775697"/>
          </a:xfrm>
          <a:prstGeom prst="round2DiagRect">
            <a:avLst>
              <a:gd name="adj1" fmla="val 24968"/>
              <a:gd name="adj2" fmla="val 0"/>
            </a:avLst>
          </a:prstGeom>
          <a:solidFill>
            <a:schemeClr val="accent3"/>
          </a:solidFill>
        </p:spPr>
        <p:txBody>
          <a:bodyPr lIns="365760" anchor="b">
            <a:normAutofit/>
          </a:bodyPr>
          <a:lstStyle>
            <a:lvl1pPr algn="l">
              <a:defRPr sz="14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6332216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NAVY">
    <p:spTree>
      <p:nvGrpSpPr>
        <p:cNvPr id="1" name=""/>
        <p:cNvGrpSpPr/>
        <p:nvPr/>
      </p:nvGrpSpPr>
      <p:grpSpPr>
        <a:xfrm>
          <a:off x="0" y="0"/>
          <a:ext cx="0" cy="0"/>
          <a:chOff x="0" y="0"/>
          <a:chExt cx="0" cy="0"/>
        </a:xfrm>
      </p:grpSpPr>
      <p:pic>
        <p:nvPicPr>
          <p:cNvPr id="3" name="Picture 6" descr="A picture containing person, clothing, indoor, person&#10;&#10;Description automatically generated">
            <a:extLst>
              <a:ext uri="{FF2B5EF4-FFF2-40B4-BE49-F238E27FC236}">
                <a16:creationId xmlns:a16="http://schemas.microsoft.com/office/drawing/2014/main" id="{E5790290-77C7-8F8C-2595-EB2D8A479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ECE95B4-7396-4382-5253-7A2342677888}"/>
              </a:ext>
            </a:extLst>
          </p:cNvPr>
          <p:cNvSpPr/>
          <p:nvPr/>
        </p:nvSpPr>
        <p:spPr>
          <a:xfrm>
            <a:off x="0" y="0"/>
            <a:ext cx="12192000" cy="6858000"/>
          </a:xfrm>
          <a:prstGeom prst="rect">
            <a:avLst/>
          </a:prstGeom>
          <a:solidFill>
            <a:schemeClr val="tx1">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749DC884-3273-54E0-8282-E162050A4807}"/>
              </a:ext>
            </a:extLst>
          </p:cNvPr>
          <p:cNvSpPr/>
          <p:nvPr/>
        </p:nvSpPr>
        <p:spPr>
          <a:xfrm rot="10800000" flipV="1">
            <a:off x="4027488" y="4413250"/>
            <a:ext cx="8164512" cy="2444750"/>
          </a:xfrm>
          <a:prstGeom prst="round1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548302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ll quote 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461A76-FEB0-E977-4058-A55012392ED6}"/>
              </a:ext>
            </a:extLst>
          </p:cNvPr>
          <p:cNvSpPr/>
          <p:nvPr/>
        </p:nvSpPr>
        <p:spPr>
          <a:xfrm>
            <a:off x="0" y="0"/>
            <a:ext cx="12192000" cy="6858000"/>
          </a:xfrm>
          <a:prstGeom prst="rect">
            <a:avLst/>
          </a:prstGeom>
          <a:solidFill>
            <a:schemeClr val="tx1">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036B9ABB-6B63-965A-A755-049EA9846A5A}"/>
              </a:ext>
            </a:extLst>
          </p:cNvPr>
          <p:cNvSpPr/>
          <p:nvPr/>
        </p:nvSpPr>
        <p:spPr>
          <a:xfrm flipV="1">
            <a:off x="0" y="0"/>
            <a:ext cx="10952163" cy="5376863"/>
          </a:xfrm>
          <a:prstGeom prst="round1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gray quote marks on a black background&#10;&#10;Description automatically generated with low confidence">
            <a:extLst>
              <a:ext uri="{FF2B5EF4-FFF2-40B4-BE49-F238E27FC236}">
                <a16:creationId xmlns:a16="http://schemas.microsoft.com/office/drawing/2014/main" id="{9D564EC2-7AE9-99AA-2B16-E769F2239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639763"/>
            <a:ext cx="10175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2888504390"/>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ull quote GO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718F-EFE5-F287-E392-2D661AFABFA4}"/>
              </a:ext>
            </a:extLst>
          </p:cNvPr>
          <p:cNvSpPr/>
          <p:nvPr/>
        </p:nvSpPr>
        <p:spPr>
          <a:xfrm>
            <a:off x="0" y="0"/>
            <a:ext cx="12192000" cy="6858000"/>
          </a:xfrm>
          <a:prstGeom prst="rect">
            <a:avLst/>
          </a:prstGeom>
          <a:solidFill>
            <a:schemeClr val="tx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C8ABF2FA-0D63-FBE4-521C-582187111B71}"/>
              </a:ext>
            </a:extLst>
          </p:cNvPr>
          <p:cNvSpPr/>
          <p:nvPr/>
        </p:nvSpPr>
        <p:spPr>
          <a:xfrm flipV="1">
            <a:off x="0" y="0"/>
            <a:ext cx="10952163" cy="5376863"/>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white quote marks on a black background&#10;&#10;Description automatically generated with low confidence">
            <a:extLst>
              <a:ext uri="{FF2B5EF4-FFF2-40B4-BE49-F238E27FC236}">
                <a16:creationId xmlns:a16="http://schemas.microsoft.com/office/drawing/2014/main" id="{AE026266-9ADC-0FCA-5A45-63DC39266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639763"/>
            <a:ext cx="10175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900790891"/>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ll quot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8D1536-AE6D-1284-5CCC-2E5CB12280CB}"/>
              </a:ext>
            </a:extLst>
          </p:cNvPr>
          <p:cNvSpPr/>
          <p:nvPr/>
        </p:nvSpPr>
        <p:spPr>
          <a:xfrm>
            <a:off x="0" y="0"/>
            <a:ext cx="12192000" cy="6858000"/>
          </a:xfrm>
          <a:prstGeom prst="rect">
            <a:avLst/>
          </a:prstGeom>
          <a:solidFill>
            <a:schemeClr val="bg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A39B501F-5062-3B73-EEAD-74A3197E2B43}"/>
              </a:ext>
            </a:extLst>
          </p:cNvPr>
          <p:cNvSpPr/>
          <p:nvPr/>
        </p:nvSpPr>
        <p:spPr>
          <a:xfrm flipV="1">
            <a:off x="0" y="0"/>
            <a:ext cx="10952163" cy="5376863"/>
          </a:xfrm>
          <a:prstGeom prst="round1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pink quote marks on a black background&#10;&#10;Description automatically generated with low confidence">
            <a:extLst>
              <a:ext uri="{FF2B5EF4-FFF2-40B4-BE49-F238E27FC236}">
                <a16:creationId xmlns:a16="http://schemas.microsoft.com/office/drawing/2014/main" id="{39F3683D-4156-0867-70F4-CB7CC1EB9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639763"/>
            <a:ext cx="10175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3263992682"/>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ll quot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71E496-79EB-2CC7-443F-C2ED97F5C6FD}"/>
              </a:ext>
            </a:extLst>
          </p:cNvPr>
          <p:cNvSpPr/>
          <p:nvPr/>
        </p:nvSpPr>
        <p:spPr>
          <a:xfrm>
            <a:off x="0" y="0"/>
            <a:ext cx="12192000" cy="6858000"/>
          </a:xfrm>
          <a:prstGeom prst="rect">
            <a:avLst/>
          </a:prstGeom>
          <a:solidFill>
            <a:schemeClr val="accent1">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1BC23F0E-A46C-347E-46A1-85CEB35A7B64}"/>
              </a:ext>
            </a:extLst>
          </p:cNvPr>
          <p:cNvSpPr/>
          <p:nvPr/>
        </p:nvSpPr>
        <p:spPr>
          <a:xfrm flipV="1">
            <a:off x="0" y="0"/>
            <a:ext cx="10952163" cy="5376863"/>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picture containing logo, graphics, symbol, design&#10;&#10;Description automatically generated">
            <a:extLst>
              <a:ext uri="{FF2B5EF4-FFF2-40B4-BE49-F238E27FC236}">
                <a16:creationId xmlns:a16="http://schemas.microsoft.com/office/drawing/2014/main" id="{1ADF7DA1-D74E-DEF2-AE01-A851A838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639763"/>
            <a:ext cx="10175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158776135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68B65E-13B3-B018-7CF0-49ADED064CA0}"/>
              </a:ext>
            </a:extLst>
          </p:cNvPr>
          <p:cNvSpPr/>
          <p:nvPr/>
        </p:nvSpPr>
        <p:spPr>
          <a:xfrm>
            <a:off x="0" y="0"/>
            <a:ext cx="12192000" cy="6858000"/>
          </a:xfrm>
          <a:prstGeom prst="rect">
            <a:avLst/>
          </a:prstGeom>
          <a:solidFill>
            <a:schemeClr val="accent2">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FEB34FE8-E87B-B912-8C07-8439369796F9}"/>
              </a:ext>
            </a:extLst>
          </p:cNvPr>
          <p:cNvSpPr/>
          <p:nvPr/>
        </p:nvSpPr>
        <p:spPr>
          <a:xfrm flipV="1">
            <a:off x="0" y="0"/>
            <a:ext cx="10952163" cy="5376863"/>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pink quote marks on a black background&#10;&#10;Description automatically generated with low confidence">
            <a:extLst>
              <a:ext uri="{FF2B5EF4-FFF2-40B4-BE49-F238E27FC236}">
                <a16:creationId xmlns:a16="http://schemas.microsoft.com/office/drawing/2014/main" id="{4B5ED75F-B9F3-3182-AEAD-2462EEF16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633413"/>
            <a:ext cx="10175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2220648285"/>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76B228-608F-430B-9CE1-0249571D2577}"/>
              </a:ext>
            </a:extLst>
          </p:cNvPr>
          <p:cNvSpPr/>
          <p:nvPr/>
        </p:nvSpPr>
        <p:spPr>
          <a:xfrm>
            <a:off x="0" y="0"/>
            <a:ext cx="12192000" cy="6858000"/>
          </a:xfrm>
          <a:prstGeom prst="rect">
            <a:avLst/>
          </a:prstGeom>
          <a:solidFill>
            <a:schemeClr val="accent3">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 Single Corner Rectangle 7">
            <a:extLst>
              <a:ext uri="{FF2B5EF4-FFF2-40B4-BE49-F238E27FC236}">
                <a16:creationId xmlns:a16="http://schemas.microsoft.com/office/drawing/2014/main" id="{707EE9D8-5635-4195-3134-CF8B2B79C9EF}"/>
              </a:ext>
            </a:extLst>
          </p:cNvPr>
          <p:cNvSpPr/>
          <p:nvPr/>
        </p:nvSpPr>
        <p:spPr>
          <a:xfrm flipV="1">
            <a:off x="0" y="0"/>
            <a:ext cx="10952163" cy="5376863"/>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8" descr="A white quote marks on a black background&#10;&#10;Description automatically generated with low confidence">
            <a:extLst>
              <a:ext uri="{FF2B5EF4-FFF2-40B4-BE49-F238E27FC236}">
                <a16:creationId xmlns:a16="http://schemas.microsoft.com/office/drawing/2014/main" id="{33D26CD7-D86C-82B0-56D7-0B7D6C4E4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88" y="644525"/>
            <a:ext cx="101758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45369" y="1013254"/>
            <a:ext cx="7805258" cy="3842951"/>
          </a:xfrm>
        </p:spPr>
        <p:txBody>
          <a:bodyPr anchor="t">
            <a:noAutofit/>
          </a:bodyPr>
          <a:lstStyle>
            <a:lvl1pPr algn="l">
              <a:defRPr sz="4400">
                <a:solidFill>
                  <a:schemeClr val="bg1"/>
                </a:solidFill>
                <a:latin typeface="Aleo" pitchFamily="2" charset="77"/>
              </a:defRPr>
            </a:lvl1pPr>
          </a:lstStyle>
          <a:p>
            <a:pPr lvl="0"/>
            <a:r>
              <a:rPr lang="en-US"/>
              <a:t>Click to edit Master title style</a:t>
            </a:r>
            <a:endParaRPr lang="en-US" dirty="0"/>
          </a:p>
        </p:txBody>
      </p:sp>
    </p:spTree>
    <p:extLst>
      <p:ext uri="{BB962C8B-B14F-4D97-AF65-F5344CB8AC3E}">
        <p14:creationId xmlns:p14="http://schemas.microsoft.com/office/powerpoint/2010/main" val="194314623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749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07EAA2-729F-5B41-9E1E-BCAD228B62F3}" type="datetimeFigureOut">
              <a:rPr lang="en-US" smtClean="0"/>
              <a:pPr/>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3577736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30685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245189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GOLD">
    <p:spTree>
      <p:nvGrpSpPr>
        <p:cNvPr id="1" name=""/>
        <p:cNvGrpSpPr/>
        <p:nvPr/>
      </p:nvGrpSpPr>
      <p:grpSpPr>
        <a:xfrm>
          <a:off x="0" y="0"/>
          <a:ext cx="0" cy="0"/>
          <a:chOff x="0" y="0"/>
          <a:chExt cx="0" cy="0"/>
        </a:xfrm>
      </p:grpSpPr>
      <p:pic>
        <p:nvPicPr>
          <p:cNvPr id="3" name="Picture 6" descr="A group of people wearing face masks&#10;&#10;Description automatically generated">
            <a:extLst>
              <a:ext uri="{FF2B5EF4-FFF2-40B4-BE49-F238E27FC236}">
                <a16:creationId xmlns:a16="http://schemas.microsoft.com/office/drawing/2014/main" id="{BDC00256-D114-3CBF-2E66-4548C5515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65A21EF-3A03-954F-3CBF-813D5E5358EE}"/>
              </a:ext>
            </a:extLst>
          </p:cNvPr>
          <p:cNvSpPr/>
          <p:nvPr/>
        </p:nvSpPr>
        <p:spPr>
          <a:xfrm>
            <a:off x="0" y="0"/>
            <a:ext cx="12192000" cy="6858000"/>
          </a:xfrm>
          <a:prstGeom prst="rect">
            <a:avLst/>
          </a:prstGeom>
          <a:solidFill>
            <a:schemeClr val="tx2">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ED83228B-464D-6D3F-75A7-5963C65757B2}"/>
              </a:ext>
            </a:extLst>
          </p:cNvPr>
          <p:cNvSpPr/>
          <p:nvPr/>
        </p:nvSpPr>
        <p:spPr>
          <a:xfrm rot="10800000" flipV="1">
            <a:off x="4027488" y="4413250"/>
            <a:ext cx="8164512" cy="2444750"/>
          </a:xfrm>
          <a:prstGeom prst="round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45367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1501822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4246166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346212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102523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379405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978006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2448866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07EAA2-729F-5B41-9E1E-BCAD228B62F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72B27C-1B39-CB43-AB69-CAF4B32B4D1D}" type="slidenum">
              <a:rPr lang="en-US" smtClean="0"/>
              <a:t>‹#›</a:t>
            </a:fld>
            <a:endParaRPr lang="en-US" dirty="0"/>
          </a:p>
        </p:txBody>
      </p:sp>
    </p:spTree>
    <p:extLst>
      <p:ext uri="{BB962C8B-B14F-4D97-AF65-F5344CB8AC3E}">
        <p14:creationId xmlns:p14="http://schemas.microsoft.com/office/powerpoint/2010/main" val="853878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Rectangle 1">
            <a:extLst>
              <a:ext uri="{FF2B5EF4-FFF2-40B4-BE49-F238E27FC236}">
                <a16:creationId xmlns:a16="http://schemas.microsoft.com/office/drawing/2014/main" id="{BE78DC08-39FC-3BAD-C1B6-64D637DFE4D1}"/>
              </a:ext>
            </a:extLst>
          </p:cNvPr>
          <p:cNvSpPr/>
          <p:nvPr userDrawn="1"/>
        </p:nvSpPr>
        <p:spPr>
          <a:xfrm>
            <a:off x="1" y="6399323"/>
            <a:ext cx="12191999" cy="441746"/>
          </a:xfrm>
          <a:prstGeom prst="rect">
            <a:avLst/>
          </a:prstGeom>
          <a:gradFill>
            <a:gsLst>
              <a:gs pos="0">
                <a:srgbClr val="00A6B2"/>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latin typeface="Dubai Light" panose="020B0303030403030204" pitchFamily="34" charset="-78"/>
            </a:endParaRPr>
          </a:p>
        </p:txBody>
      </p:sp>
    </p:spTree>
    <p:extLst>
      <p:ext uri="{BB962C8B-B14F-4D97-AF65-F5344CB8AC3E}">
        <p14:creationId xmlns:p14="http://schemas.microsoft.com/office/powerpoint/2010/main" val="202201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URPLE">
    <p:spTree>
      <p:nvGrpSpPr>
        <p:cNvPr id="1" name=""/>
        <p:cNvGrpSpPr/>
        <p:nvPr/>
      </p:nvGrpSpPr>
      <p:grpSpPr>
        <a:xfrm>
          <a:off x="0" y="0"/>
          <a:ext cx="0" cy="0"/>
          <a:chOff x="0" y="0"/>
          <a:chExt cx="0" cy="0"/>
        </a:xfrm>
      </p:grpSpPr>
      <p:pic>
        <p:nvPicPr>
          <p:cNvPr id="3" name="Picture 6" descr="A group of people looking at papers&#10;&#10;Description automatically generated with medium confidence">
            <a:extLst>
              <a:ext uri="{FF2B5EF4-FFF2-40B4-BE49-F238E27FC236}">
                <a16:creationId xmlns:a16="http://schemas.microsoft.com/office/drawing/2014/main" id="{DA5D3272-22F6-C8AC-9DF6-49AC9486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17AB256-252F-D2D2-BB27-9E318511E310}"/>
              </a:ext>
            </a:extLst>
          </p:cNvPr>
          <p:cNvSpPr/>
          <p:nvPr/>
        </p:nvSpPr>
        <p:spPr>
          <a:xfrm>
            <a:off x="0" y="0"/>
            <a:ext cx="12192000" cy="6858000"/>
          </a:xfrm>
          <a:prstGeom prst="rect">
            <a:avLst/>
          </a:prstGeom>
          <a:solidFill>
            <a:schemeClr val="bg2">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7E34C594-7920-CA0A-6513-E4F04D46BF9A}"/>
              </a:ext>
            </a:extLst>
          </p:cNvPr>
          <p:cNvSpPr/>
          <p:nvPr/>
        </p:nvSpPr>
        <p:spPr>
          <a:xfrm rot="10800000" flipV="1">
            <a:off x="4027488" y="4413250"/>
            <a:ext cx="8164512" cy="2444750"/>
          </a:xfrm>
          <a:prstGeom prst="round1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86004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BLUE">
    <p:spTree>
      <p:nvGrpSpPr>
        <p:cNvPr id="1" name=""/>
        <p:cNvGrpSpPr/>
        <p:nvPr/>
      </p:nvGrpSpPr>
      <p:grpSpPr>
        <a:xfrm>
          <a:off x="0" y="0"/>
          <a:ext cx="0" cy="0"/>
          <a:chOff x="0" y="0"/>
          <a:chExt cx="0" cy="0"/>
        </a:xfrm>
      </p:grpSpPr>
      <p:pic>
        <p:nvPicPr>
          <p:cNvPr id="3" name="Picture 6" descr="A group of people standing outside a building&#10;&#10;Description automatically generated with low confidence">
            <a:extLst>
              <a:ext uri="{FF2B5EF4-FFF2-40B4-BE49-F238E27FC236}">
                <a16:creationId xmlns:a16="http://schemas.microsoft.com/office/drawing/2014/main" id="{AEB80439-979A-9018-13FB-D37DD8EC6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83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1D8465-FD47-252F-37A3-0B5E4A017836}"/>
              </a:ext>
            </a:extLst>
          </p:cNvPr>
          <p:cNvSpPr/>
          <p:nvPr/>
        </p:nvSpPr>
        <p:spPr>
          <a:xfrm>
            <a:off x="0" y="0"/>
            <a:ext cx="12192000" cy="6858000"/>
          </a:xfrm>
          <a:prstGeom prst="rect">
            <a:avLst/>
          </a:prstGeom>
          <a:solidFill>
            <a:schemeClr val="accent1">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36ADC0CB-9919-69CB-00D3-14BEEDBA0524}"/>
              </a:ext>
            </a:extLst>
          </p:cNvPr>
          <p:cNvSpPr/>
          <p:nvPr/>
        </p:nvSpPr>
        <p:spPr>
          <a:xfrm rot="10800000" flipV="1">
            <a:off x="4027488" y="4413250"/>
            <a:ext cx="8164512" cy="2444750"/>
          </a:xfrm>
          <a:prstGeom prst="round1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29553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RED">
    <p:spTree>
      <p:nvGrpSpPr>
        <p:cNvPr id="1" name=""/>
        <p:cNvGrpSpPr/>
        <p:nvPr/>
      </p:nvGrpSpPr>
      <p:grpSpPr>
        <a:xfrm>
          <a:off x="0" y="0"/>
          <a:ext cx="0" cy="0"/>
          <a:chOff x="0" y="0"/>
          <a:chExt cx="0" cy="0"/>
        </a:xfrm>
      </p:grpSpPr>
      <p:pic>
        <p:nvPicPr>
          <p:cNvPr id="3" name="Picture 6" descr="A person giving a presentation&#10;&#10;Description automatically generated with medium confidence">
            <a:extLst>
              <a:ext uri="{FF2B5EF4-FFF2-40B4-BE49-F238E27FC236}">
                <a16:creationId xmlns:a16="http://schemas.microsoft.com/office/drawing/2014/main" id="{5CBBD6F6-723A-D5BB-065F-8AD509075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r="674" b="624"/>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FEB365B-15AD-3CCE-5873-20245C68ED74}"/>
              </a:ext>
            </a:extLst>
          </p:cNvPr>
          <p:cNvSpPr/>
          <p:nvPr/>
        </p:nvSpPr>
        <p:spPr>
          <a:xfrm>
            <a:off x="0" y="0"/>
            <a:ext cx="12192000" cy="6858000"/>
          </a:xfrm>
          <a:prstGeom prst="rect">
            <a:avLst/>
          </a:prstGeom>
          <a:solidFill>
            <a:schemeClr val="accent2">
              <a:lumMod val="60000"/>
              <a:lumOff val="4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FB36F691-4194-A5B9-E71A-47BF512D26D8}"/>
              </a:ext>
            </a:extLst>
          </p:cNvPr>
          <p:cNvSpPr/>
          <p:nvPr/>
        </p:nvSpPr>
        <p:spPr>
          <a:xfrm rot="10800000" flipV="1">
            <a:off x="4027488" y="4413250"/>
            <a:ext cx="8164512" cy="2444750"/>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91692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GREEN">
    <p:spTree>
      <p:nvGrpSpPr>
        <p:cNvPr id="1" name=""/>
        <p:cNvGrpSpPr/>
        <p:nvPr/>
      </p:nvGrpSpPr>
      <p:grpSpPr>
        <a:xfrm>
          <a:off x="0" y="0"/>
          <a:ext cx="0" cy="0"/>
          <a:chOff x="0" y="0"/>
          <a:chExt cx="0" cy="0"/>
        </a:xfrm>
      </p:grpSpPr>
      <p:pic>
        <p:nvPicPr>
          <p:cNvPr id="3" name="Picture 6" descr="A person and person dancing&#10;&#10;Description automatically generated with low confidence">
            <a:extLst>
              <a:ext uri="{FF2B5EF4-FFF2-40B4-BE49-F238E27FC236}">
                <a16:creationId xmlns:a16="http://schemas.microsoft.com/office/drawing/2014/main" id="{B826982C-CBBA-22EA-65B7-37FDBEA11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7118CEC-CA8C-3AC0-52F4-B9B6B1B2750F}"/>
              </a:ext>
            </a:extLst>
          </p:cNvPr>
          <p:cNvSpPr/>
          <p:nvPr/>
        </p:nvSpPr>
        <p:spPr>
          <a:xfrm>
            <a:off x="0" y="0"/>
            <a:ext cx="12192000" cy="6858000"/>
          </a:xfrm>
          <a:prstGeom prst="rect">
            <a:avLst/>
          </a:prstGeom>
          <a:solidFill>
            <a:schemeClr val="accent3">
              <a:lumMod val="40000"/>
              <a:lumOff val="6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ound Single Corner Rectangle 8">
            <a:extLst>
              <a:ext uri="{FF2B5EF4-FFF2-40B4-BE49-F238E27FC236}">
                <a16:creationId xmlns:a16="http://schemas.microsoft.com/office/drawing/2014/main" id="{76E60A4F-01BF-1F49-1C7A-2E9C1D12DEDF}"/>
              </a:ext>
            </a:extLst>
          </p:cNvPr>
          <p:cNvSpPr/>
          <p:nvPr/>
        </p:nvSpPr>
        <p:spPr>
          <a:xfrm rot="10800000" flipV="1">
            <a:off x="4027488" y="4413250"/>
            <a:ext cx="8164512" cy="2444750"/>
          </a:xfrm>
          <a:prstGeom prst="round1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712677" y="4923692"/>
            <a:ext cx="6629400" cy="1600200"/>
          </a:xfrm>
        </p:spPr>
        <p:txBody>
          <a:bodyPr>
            <a:normAutofit/>
          </a:bodyPr>
          <a:lstStyle>
            <a:lvl1pPr algn="l">
              <a:defRPr sz="5400">
                <a:solidFill>
                  <a:schemeClr val="bg1"/>
                </a:solidFill>
                <a:latin typeface="Aleo"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191284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BC4CC5-49BD-64EB-E8A4-A9DA9992CF6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E2ED97-E7D1-23BA-3ABD-AD286925E65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86F263-5348-EE7E-CBB4-89586BA1B7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67BE5EB-1106-4D2C-ADDA-8D46FB3DB909}" type="datetimeFigureOut">
              <a:rPr lang="en-US"/>
              <a:pPr>
                <a:defRPr/>
              </a:pPr>
              <a:t>6/10/2024</a:t>
            </a:fld>
            <a:endParaRPr lang="en-US"/>
          </a:p>
        </p:txBody>
      </p:sp>
      <p:sp>
        <p:nvSpPr>
          <p:cNvPr id="5" name="Footer Placeholder 4">
            <a:extLst>
              <a:ext uri="{FF2B5EF4-FFF2-40B4-BE49-F238E27FC236}">
                <a16:creationId xmlns:a16="http://schemas.microsoft.com/office/drawing/2014/main" id="{A8C4EC81-59DB-E1AA-92B2-258D9B76D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5EB5F5C-0EAD-3AC1-F673-D88C4E005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75FE37-38FD-4B04-B295-910C295A8C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7" r:id="rId26"/>
    <p:sldLayoutId id="2147483868" r:id="rId27"/>
    <p:sldLayoutId id="2147483869" r:id="rId28"/>
    <p:sldLayoutId id="2147483870" r:id="rId29"/>
    <p:sldLayoutId id="2147483871" r:id="rId30"/>
    <p:sldLayoutId id="2147483872" r:id="rId31"/>
    <p:sldLayoutId id="2147483873" r:id="rId32"/>
    <p:sldLayoutId id="2147483874" r:id="rId33"/>
    <p:sldLayoutId id="2147483875" r:id="rId34"/>
    <p:sldLayoutId id="2147483876" r:id="rId35"/>
    <p:sldLayoutId id="2147483877" r:id="rId36"/>
    <p:sldLayoutId id="2147483878" r:id="rId37"/>
    <p:sldLayoutId id="2147483879" r:id="rId38"/>
    <p:sldLayoutId id="2147483880" r:id="rId39"/>
    <p:sldLayoutId id="2147483881" r:id="rId40"/>
    <p:sldLayoutId id="2147483882" r:id="rId41"/>
    <p:sldLayoutId id="2147483883" r:id="rId42"/>
    <p:sldLayoutId id="2147483884" r:id="rId43"/>
    <p:sldLayoutId id="2147483885" r:id="rId44"/>
    <p:sldLayoutId id="2147483886" r:id="rId45"/>
    <p:sldLayoutId id="2147483887" r:id="rId4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6/10/2024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36446047"/>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www.partnership2asc.org/coffee-and-contracts" TargetMode="Externa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7.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partnership2asc.org/sign-up/" TargetMode="External"/><Relationship Id="rId7" Type="http://schemas.openxmlformats.org/officeDocument/2006/relationships/hyperlink" Target="https://www.linkedin.com/company/83978696"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hyperlink" Target="http://www.linkedin.com/company/partnership-to-align-social-care" TargetMode="External"/><Relationship Id="rId5" Type="http://schemas.openxmlformats.org/officeDocument/2006/relationships/image" Target="../media/image28.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AF7D82-F3CF-4A4F-AE67-A18CB5B9F91E}"/>
              </a:ext>
            </a:extLst>
          </p:cNvPr>
          <p:cNvSpPr/>
          <p:nvPr/>
        </p:nvSpPr>
        <p:spPr>
          <a:xfrm>
            <a:off x="0" y="1136912"/>
            <a:ext cx="12191999" cy="5721088"/>
          </a:xfrm>
          <a:prstGeom prst="rect">
            <a:avLst/>
          </a:prstGeom>
          <a:gradFill>
            <a:gsLst>
              <a:gs pos="0">
                <a:srgbClr val="00A6B2"/>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ubai Light" panose="020B0303030403030204" pitchFamily="34" charset="-78"/>
              <a:ea typeface="+mn-ea"/>
              <a:cs typeface="+mn-cs"/>
            </a:endParaRPr>
          </a:p>
        </p:txBody>
      </p:sp>
      <p:pic>
        <p:nvPicPr>
          <p:cNvPr id="7" name="Picture 6">
            <a:extLst>
              <a:ext uri="{FF2B5EF4-FFF2-40B4-BE49-F238E27FC236}">
                <a16:creationId xmlns:a16="http://schemas.microsoft.com/office/drawing/2014/main" id="{56B6621D-B646-4C71-B0FC-777096CE576B}"/>
              </a:ext>
            </a:extLst>
          </p:cNvPr>
          <p:cNvPicPr>
            <a:picLocks noChangeAspect="1"/>
          </p:cNvPicPr>
          <p:nvPr/>
        </p:nvPicPr>
        <p:blipFill>
          <a:blip r:embed="rId3"/>
          <a:stretch>
            <a:fillRect/>
          </a:stretch>
        </p:blipFill>
        <p:spPr>
          <a:xfrm>
            <a:off x="1" y="0"/>
            <a:ext cx="2318838" cy="995139"/>
          </a:xfrm>
          <a:prstGeom prst="rect">
            <a:avLst/>
          </a:prstGeom>
        </p:spPr>
      </p:pic>
      <p:sp>
        <p:nvSpPr>
          <p:cNvPr id="3" name="Title 1">
            <a:extLst>
              <a:ext uri="{FF2B5EF4-FFF2-40B4-BE49-F238E27FC236}">
                <a16:creationId xmlns:a16="http://schemas.microsoft.com/office/drawing/2014/main" id="{760AC138-EBCF-BEFB-6324-ED6D8AEAB01E}"/>
              </a:ext>
            </a:extLst>
          </p:cNvPr>
          <p:cNvSpPr txBox="1">
            <a:spLocks/>
          </p:cNvSpPr>
          <p:nvPr/>
        </p:nvSpPr>
        <p:spPr>
          <a:xfrm>
            <a:off x="367553" y="1680210"/>
            <a:ext cx="11342093" cy="41946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t>Coffee and Contracts: </a:t>
            </a:r>
            <a:br>
              <a:rPr kumimoji="0" lang="en-US" sz="2800" b="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br>
            <a:r>
              <a:rPr kumimoji="0" lang="en-US" sz="2800" b="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t>A Social Needs Contracting Community of Practice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endParaRPr>
          </a:p>
          <a:p>
            <a:pPr algn="ctr" fontAlgn="auto">
              <a:lnSpc>
                <a:spcPct val="100000"/>
              </a:lnSpc>
              <a:spcAft>
                <a:spcPts val="0"/>
              </a:spcAft>
              <a:defRPr/>
            </a:pPr>
            <a:r>
              <a:rPr kumimoji="0" lang="en-US" sz="3600" b="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t>The Intersection of Data Security, Compliance, and Quality Improvement: A Hub’s Journey</a:t>
            </a:r>
            <a:br>
              <a:rPr kumimoji="0" lang="en-US" sz="32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br>
            <a:br>
              <a:rPr kumimoji="0" lang="en-US" sz="2800" b="1" u="none" strike="noStrike" kern="1200" cap="none" spc="-150" normalizeH="0" baseline="0" noProof="0" dirty="0">
                <a:ln>
                  <a:noFill/>
                </a:ln>
                <a:solidFill>
                  <a:schemeClr val="bg2"/>
                </a:solidFill>
                <a:effectLst/>
                <a:uLnTx/>
                <a:uFillTx/>
                <a:latin typeface="Dubai Light" panose="020B0303030403030204" pitchFamily="34" charset="-78"/>
                <a:ea typeface="+mj-ea"/>
                <a:cs typeface="Dubai Light" panose="020B0303030403030204" pitchFamily="34" charset="-78"/>
              </a:rPr>
            </a:br>
            <a:r>
              <a:rPr kumimoji="0" lang="en-US" sz="2600" b="1" u="none" strike="noStrike" kern="1200" cap="none" spc="-150" normalizeH="0" baseline="0" noProof="0" dirty="0">
                <a:ln>
                  <a:noFill/>
                </a:ln>
                <a:solidFill>
                  <a:schemeClr val="bg2"/>
                </a:solidFill>
                <a:effectLst/>
                <a:uLnTx/>
                <a:uFillTx/>
                <a:latin typeface="Dubai Light" panose="020B0303030403030204" pitchFamily="34" charset="-78"/>
                <a:ea typeface="+mj-ea"/>
                <a:cs typeface="Dubai Light" panose="020B0303030403030204" pitchFamily="34" charset="-78"/>
              </a:rPr>
              <a:t>Abigail Morgan, President &amp; CEO, Direction Home Akron Canton </a:t>
            </a:r>
          </a:p>
          <a:p>
            <a:pPr algn="ctr" fontAlgn="auto">
              <a:lnSpc>
                <a:spcPct val="100000"/>
              </a:lnSpc>
              <a:spcAft>
                <a:spcPts val="0"/>
              </a:spcAft>
              <a:defRPr/>
            </a:pPr>
            <a:endParaRPr kumimoji="0" lang="en-US" sz="2400" b="1" u="none" strike="noStrike" kern="1200" cap="none" spc="-150" normalizeH="0" baseline="0" noProof="0" dirty="0">
              <a:ln>
                <a:noFill/>
              </a:ln>
              <a:solidFill>
                <a:schemeClr val="bg2"/>
              </a:solidFill>
              <a:effectLst/>
              <a:uLnTx/>
              <a:uFillTx/>
              <a:latin typeface="Dubai Light" panose="020B0303030403030204" pitchFamily="34" charset="-78"/>
              <a:ea typeface="+mj-ea"/>
              <a:cs typeface="Dubai Light" panose="020B0303030403030204" pitchFamily="34" charset="-78"/>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US" sz="24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br>
            <a:r>
              <a:rPr kumimoji="0" lang="en-US" sz="24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t>June 1</a:t>
            </a:r>
            <a:r>
              <a:rPr lang="en-US" sz="2400" b="1" i="1" spc="-150" dirty="0">
                <a:solidFill>
                  <a:prstClr val="white"/>
                </a:solidFill>
                <a:latin typeface="Dubai Light" panose="020B0303030403030204" pitchFamily="34" charset="-78"/>
                <a:cs typeface="Dubai Light" panose="020B0303030403030204" pitchFamily="34" charset="-78"/>
              </a:rPr>
              <a:t>1</a:t>
            </a:r>
            <a:r>
              <a:rPr kumimoji="0" lang="en-US" sz="24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t>,  2024 |  Noon-1:00 p.m. ET</a:t>
            </a:r>
            <a:br>
              <a:rPr kumimoji="0" lang="en-US" sz="24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br>
            <a:br>
              <a:rPr kumimoji="0" lang="en-US" sz="3200" b="1" i="1"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rPr>
            </a:br>
            <a:endParaRPr kumimoji="0" lang="en-US" sz="2400" b="0" i="0" u="none" strike="noStrike" kern="1200" cap="none" spc="-150" normalizeH="0" baseline="0" noProof="0" dirty="0">
              <a:ln>
                <a:noFill/>
              </a:ln>
              <a:solidFill>
                <a:prstClr val="white"/>
              </a:solidFill>
              <a:effectLst/>
              <a:uLnTx/>
              <a:uFillTx/>
              <a:latin typeface="Dubai Light" panose="020B0303030403030204" pitchFamily="34" charset="-78"/>
              <a:ea typeface="+mj-ea"/>
              <a:cs typeface="Dubai Light" panose="020B0303030403030204" pitchFamily="34" charset="-78"/>
            </a:endParaRPr>
          </a:p>
        </p:txBody>
      </p:sp>
      <p:pic>
        <p:nvPicPr>
          <p:cNvPr id="2" name="Picture 1">
            <a:extLst>
              <a:ext uri="{FF2B5EF4-FFF2-40B4-BE49-F238E27FC236}">
                <a16:creationId xmlns:a16="http://schemas.microsoft.com/office/drawing/2014/main" id="{FAF31F8F-B6A5-1749-470A-2D90CEF0273D}"/>
              </a:ext>
            </a:extLst>
          </p:cNvPr>
          <p:cNvPicPr>
            <a:picLocks noChangeAspect="1"/>
          </p:cNvPicPr>
          <p:nvPr/>
        </p:nvPicPr>
        <p:blipFill>
          <a:blip r:embed="rId4"/>
          <a:stretch>
            <a:fillRect/>
          </a:stretch>
        </p:blipFill>
        <p:spPr>
          <a:xfrm>
            <a:off x="9461500" y="48919"/>
            <a:ext cx="2730500" cy="968185"/>
          </a:xfrm>
          <a:prstGeom prst="rect">
            <a:avLst/>
          </a:prstGeom>
        </p:spPr>
      </p:pic>
    </p:spTree>
    <p:extLst>
      <p:ext uri="{BB962C8B-B14F-4D97-AF65-F5344CB8AC3E}">
        <p14:creationId xmlns:p14="http://schemas.microsoft.com/office/powerpoint/2010/main" val="3217387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B09A-05DF-A54B-7DEE-D8153DDAEAAD}"/>
              </a:ext>
            </a:extLst>
          </p:cNvPr>
          <p:cNvSpPr>
            <a:spLocks noGrp="1"/>
          </p:cNvSpPr>
          <p:nvPr>
            <p:ph type="title"/>
          </p:nvPr>
        </p:nvSpPr>
        <p:spPr>
          <a:xfrm>
            <a:off x="154110" y="130662"/>
            <a:ext cx="11883775" cy="1107159"/>
          </a:xfrm>
        </p:spPr>
        <p:txBody>
          <a:bodyPr anchor="ctr">
            <a:normAutofit fontScale="90000"/>
          </a:bodyPr>
          <a:lstStyle/>
          <a:p>
            <a:r>
              <a:rPr lang="en-US" dirty="0">
                <a:latin typeface="Dubai Light" panose="020B0303030403030204" pitchFamily="34" charset="-78"/>
                <a:cs typeface="Dubai Light" panose="020B0303030403030204" pitchFamily="34" charset="-78"/>
              </a:rPr>
              <a:t>Discussion questions/topics: Breakout Rooms</a:t>
            </a:r>
          </a:p>
        </p:txBody>
      </p:sp>
      <p:sp>
        <p:nvSpPr>
          <p:cNvPr id="3" name="Content Placeholder 2">
            <a:extLst>
              <a:ext uri="{FF2B5EF4-FFF2-40B4-BE49-F238E27FC236}">
                <a16:creationId xmlns:a16="http://schemas.microsoft.com/office/drawing/2014/main" id="{084509AD-A7E6-1339-741B-012008506560}"/>
              </a:ext>
            </a:extLst>
          </p:cNvPr>
          <p:cNvSpPr>
            <a:spLocks noGrp="1"/>
          </p:cNvSpPr>
          <p:nvPr>
            <p:ph idx="1"/>
          </p:nvPr>
        </p:nvSpPr>
        <p:spPr>
          <a:xfrm>
            <a:off x="1019906" y="1739175"/>
            <a:ext cx="10152185" cy="4581414"/>
          </a:xfrm>
        </p:spPr>
        <p:txBody>
          <a:bodyPr anchor="ctr">
            <a:noAutofit/>
          </a:bodyPr>
          <a:lstStyle/>
          <a:p>
            <a:pPr marR="0" lvl="0">
              <a:lnSpc>
                <a:spcPct val="107000"/>
              </a:lnSpc>
              <a:spcBef>
                <a:spcPts val="0"/>
              </a:spcBef>
              <a:spcAft>
                <a:spcPts val="800"/>
              </a:spcAft>
              <a:buFont typeface="Arial" panose="020B0604020202020204" pitchFamily="34" charset="0"/>
              <a:buChar char="•"/>
            </a:pPr>
            <a:r>
              <a:rPr lang="en-US" dirty="0">
                <a:solidFill>
                  <a:srgbClr val="000000"/>
                </a:solidFill>
                <a:effectLst/>
                <a:latin typeface="Dubai Light" panose="020B0303030403030204" pitchFamily="34" charset="-78"/>
                <a:cs typeface="Dubai Light" panose="020B0303030403030204" pitchFamily="34" charset="-78"/>
              </a:rPr>
              <a:t>We know that it is a long journey for CBOs to develop their data security infrastructure. Let's open up the floor - would anyone like to share their own experiences in data security? </a:t>
            </a:r>
          </a:p>
          <a:p>
            <a:pPr marR="0" lvl="0">
              <a:lnSpc>
                <a:spcPct val="107000"/>
              </a:lnSpc>
              <a:spcBef>
                <a:spcPts val="0"/>
              </a:spcBef>
              <a:spcAft>
                <a:spcPts val="800"/>
              </a:spcAft>
              <a:buFont typeface="Arial" panose="020B0604020202020204" pitchFamily="34" charset="0"/>
              <a:buChar char="•"/>
            </a:pPr>
            <a:r>
              <a:rPr lang="en-US" dirty="0">
                <a:solidFill>
                  <a:srgbClr val="000000"/>
                </a:solidFill>
                <a:effectLst/>
                <a:latin typeface="Dubai Light" panose="020B0303030403030204" pitchFamily="34" charset="-78"/>
                <a:cs typeface="Dubai Light" panose="020B0303030403030204" pitchFamily="34" charset="-78"/>
              </a:rPr>
              <a:t>Does anyone have any questions or thoughts on data security? </a:t>
            </a:r>
          </a:p>
          <a:p>
            <a:pPr marR="0" lvl="0">
              <a:lnSpc>
                <a:spcPct val="107000"/>
              </a:lnSpc>
              <a:spcBef>
                <a:spcPts val="0"/>
              </a:spcBef>
              <a:spcAft>
                <a:spcPts val="800"/>
              </a:spcAft>
              <a:buFont typeface="Arial" panose="020B0604020202020204" pitchFamily="34" charset="0"/>
              <a:buChar char="•"/>
            </a:pPr>
            <a:r>
              <a:rPr lang="en-US" dirty="0">
                <a:solidFill>
                  <a:srgbClr val="000000"/>
                </a:solidFill>
                <a:latin typeface="Dubai Light" panose="020B0303030403030204" pitchFamily="34" charset="-78"/>
                <a:cs typeface="Dubai Light" panose="020B0303030403030204" pitchFamily="34" charset="-78"/>
              </a:rPr>
              <a:t>As the Contracting workgroup thinks about other topics to cover in future C&amp;C sessions and resources to generate, are there specific topics you would like us to go deeper on in the realm of data security and IT? What resources would be most helpful to you?</a:t>
            </a:r>
          </a:p>
        </p:txBody>
      </p:sp>
    </p:spTree>
    <p:extLst>
      <p:ext uri="{BB962C8B-B14F-4D97-AF65-F5344CB8AC3E}">
        <p14:creationId xmlns:p14="http://schemas.microsoft.com/office/powerpoint/2010/main" val="32648007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1FCD-F010-5748-8D53-69FA9E1CFCBB}"/>
              </a:ext>
            </a:extLst>
          </p:cNvPr>
          <p:cNvSpPr>
            <a:spLocks noGrp="1"/>
          </p:cNvSpPr>
          <p:nvPr>
            <p:ph type="ctrTitle"/>
          </p:nvPr>
        </p:nvSpPr>
        <p:spPr>
          <a:xfrm>
            <a:off x="-785073" y="995139"/>
            <a:ext cx="9144000" cy="2387600"/>
          </a:xfrm>
        </p:spPr>
        <p:txBody>
          <a:bodyPr anchor="t">
            <a:noAutofit/>
          </a:bodyPr>
          <a:lstStyle/>
          <a:p>
            <a:pPr>
              <a:lnSpc>
                <a:spcPts val="4640"/>
              </a:lnSpc>
            </a:pPr>
            <a:r>
              <a:rPr lang="en-US" sz="3200" b="1" spc="-150" dirty="0">
                <a:solidFill>
                  <a:srgbClr val="00A6B2"/>
                </a:solidFill>
                <a:latin typeface="Dubai Light" panose="020B0303030403030204" pitchFamily="34" charset="-78"/>
                <a:cs typeface="Dubai Light" panose="020B0303030403030204" pitchFamily="34" charset="-78"/>
              </a:rPr>
              <a:t>Administrative Notes</a:t>
            </a:r>
          </a:p>
        </p:txBody>
      </p:sp>
      <p:sp>
        <p:nvSpPr>
          <p:cNvPr id="8" name="TextBox 7">
            <a:extLst>
              <a:ext uri="{FF2B5EF4-FFF2-40B4-BE49-F238E27FC236}">
                <a16:creationId xmlns:a16="http://schemas.microsoft.com/office/drawing/2014/main" id="{E4211425-C9E7-4C99-BD83-24C79D7851D4}"/>
              </a:ext>
            </a:extLst>
          </p:cNvPr>
          <p:cNvSpPr txBox="1"/>
          <p:nvPr/>
        </p:nvSpPr>
        <p:spPr>
          <a:xfrm>
            <a:off x="462368" y="1716862"/>
            <a:ext cx="6649118" cy="4955203"/>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This meeting will be recorded and shared with registrants and posted on the Partnership website after the session.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a:p>
            <a:pPr marL="514350" marR="0" lvl="0" indent="-5143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This session is about learning and creating partnerships. You drive the conversation.</a:t>
            </a:r>
          </a:p>
          <a:p>
            <a:pPr marL="514350" marR="0" lvl="0" indent="-5143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b="1" dirty="0">
              <a:solidFill>
                <a:prstClr val="black"/>
              </a:solidFill>
              <a:latin typeface="Dubai Light" panose="020B0303030403030204" pitchFamily="34" charset="-78"/>
              <a:cs typeface="Dubai Light" panose="020B0303030403030204" pitchFamily="34" charset="-78"/>
            </a:endParaRPr>
          </a:p>
          <a:p>
            <a:pPr marL="514350" marR="0" lvl="0" indent="-5143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Please engage in the discussion on any level</a:t>
            </a:r>
            <a:r>
              <a:rPr lang="en-US" sz="2400" b="1" dirty="0">
                <a:solidFill>
                  <a:prstClr val="black"/>
                </a:solidFill>
                <a:latin typeface="Dubai Light" panose="020B0303030403030204" pitchFamily="34" charset="-78"/>
                <a:cs typeface="Dubai Light" panose="020B0303030403030204" pitchFamily="34" charset="-78"/>
              </a:rPr>
              <a:t> you prefer and are able to!</a:t>
            </a:r>
            <a:endPar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a:p>
            <a:pPr marR="0" lvl="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a:p>
            <a:pPr marL="514350" marR="0" lvl="0" indent="-5143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Closed captions are provided for this session, can also click “Show Captions” to display automated captions</a:t>
            </a:r>
          </a:p>
        </p:txBody>
      </p:sp>
      <p:pic>
        <p:nvPicPr>
          <p:cNvPr id="3" name="Google Shape;6207;p317">
            <a:extLst>
              <a:ext uri="{FF2B5EF4-FFF2-40B4-BE49-F238E27FC236}">
                <a16:creationId xmlns:a16="http://schemas.microsoft.com/office/drawing/2014/main" id="{182378A3-869C-E530-3FD9-7041C07DDEF8}"/>
              </a:ext>
            </a:extLst>
          </p:cNvPr>
          <p:cNvPicPr preferRelativeResize="0"/>
          <p:nvPr/>
        </p:nvPicPr>
        <p:blipFill>
          <a:blip r:embed="rId3">
            <a:alphaModFix/>
          </a:blip>
          <a:stretch>
            <a:fillRect/>
          </a:stretch>
        </p:blipFill>
        <p:spPr>
          <a:xfrm>
            <a:off x="7687696" y="2514537"/>
            <a:ext cx="3685867" cy="1196933"/>
          </a:xfrm>
          <a:prstGeom prst="rect">
            <a:avLst/>
          </a:prstGeom>
          <a:noFill/>
          <a:ln>
            <a:noFill/>
          </a:ln>
          <a:effectLst>
            <a:outerShdw blurRad="57150" dist="19050" dir="5400000" algn="bl" rotWithShape="0">
              <a:srgbClr val="000000">
                <a:alpha val="50000"/>
              </a:srgbClr>
            </a:outerShdw>
          </a:effectLst>
        </p:spPr>
      </p:pic>
      <p:pic>
        <p:nvPicPr>
          <p:cNvPr id="6" name="Google Shape;6198;p316">
            <a:extLst>
              <a:ext uri="{FF2B5EF4-FFF2-40B4-BE49-F238E27FC236}">
                <a16:creationId xmlns:a16="http://schemas.microsoft.com/office/drawing/2014/main" id="{700F6DDD-A159-7023-EFA6-6E7A93B04BCF}"/>
              </a:ext>
            </a:extLst>
          </p:cNvPr>
          <p:cNvPicPr preferRelativeResize="0"/>
          <p:nvPr/>
        </p:nvPicPr>
        <p:blipFill rotWithShape="1">
          <a:blip r:embed="rId4">
            <a:alphaModFix/>
          </a:blip>
          <a:srcRect t="4086" r="57632" b="-1"/>
          <a:stretch/>
        </p:blipFill>
        <p:spPr>
          <a:xfrm>
            <a:off x="7687697" y="4292918"/>
            <a:ext cx="3685866" cy="1196933"/>
          </a:xfrm>
          <a:prstGeom prst="rect">
            <a:avLst/>
          </a:prstGeom>
          <a:noFill/>
          <a:ln>
            <a:noFill/>
          </a:ln>
        </p:spPr>
      </p:pic>
      <p:sp>
        <p:nvSpPr>
          <p:cNvPr id="7" name="Google Shape;6199;p316">
            <a:extLst>
              <a:ext uri="{FF2B5EF4-FFF2-40B4-BE49-F238E27FC236}">
                <a16:creationId xmlns:a16="http://schemas.microsoft.com/office/drawing/2014/main" id="{8AA3E786-7451-1FCB-A6DE-838E6F237E97}"/>
              </a:ext>
            </a:extLst>
          </p:cNvPr>
          <p:cNvSpPr/>
          <p:nvPr/>
        </p:nvSpPr>
        <p:spPr>
          <a:xfrm rot="1931151">
            <a:off x="7275715" y="4340562"/>
            <a:ext cx="1090362" cy="545435"/>
          </a:xfrm>
          <a:prstGeom prst="rightArrow">
            <a:avLst>
              <a:gd name="adj1" fmla="val 50000"/>
              <a:gd name="adj2" fmla="val 50000"/>
            </a:avLst>
          </a:prstGeom>
          <a:solidFill>
            <a:srgbClr val="E5A925"/>
          </a:solidFill>
          <a:ln w="9525" cap="flat" cmpd="sng">
            <a:solidFill>
              <a:srgbClr val="E5A92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68D489-987E-B413-C211-F862F19FF2CA}"/>
              </a:ext>
            </a:extLst>
          </p:cNvPr>
          <p:cNvPicPr>
            <a:picLocks noChangeAspect="1"/>
          </p:cNvPicPr>
          <p:nvPr/>
        </p:nvPicPr>
        <p:blipFill>
          <a:blip r:embed="rId5"/>
          <a:stretch>
            <a:fillRect/>
          </a:stretch>
        </p:blipFill>
        <p:spPr>
          <a:xfrm>
            <a:off x="1" y="0"/>
            <a:ext cx="2318838" cy="995139"/>
          </a:xfrm>
          <a:prstGeom prst="rect">
            <a:avLst/>
          </a:prstGeom>
        </p:spPr>
      </p:pic>
      <p:pic>
        <p:nvPicPr>
          <p:cNvPr id="10" name="Picture 9">
            <a:extLst>
              <a:ext uri="{FF2B5EF4-FFF2-40B4-BE49-F238E27FC236}">
                <a16:creationId xmlns:a16="http://schemas.microsoft.com/office/drawing/2014/main" id="{AB2F58AA-DB2E-5599-1D07-0541CAB93B98}"/>
              </a:ext>
            </a:extLst>
          </p:cNvPr>
          <p:cNvPicPr>
            <a:picLocks noChangeAspect="1"/>
          </p:cNvPicPr>
          <p:nvPr/>
        </p:nvPicPr>
        <p:blipFill>
          <a:blip r:embed="rId6"/>
          <a:stretch>
            <a:fillRect/>
          </a:stretch>
        </p:blipFill>
        <p:spPr>
          <a:xfrm>
            <a:off x="9461500" y="48919"/>
            <a:ext cx="2730500" cy="968185"/>
          </a:xfrm>
          <a:prstGeom prst="rect">
            <a:avLst/>
          </a:prstGeom>
        </p:spPr>
      </p:pic>
    </p:spTree>
    <p:extLst>
      <p:ext uri="{BB962C8B-B14F-4D97-AF65-F5344CB8AC3E}">
        <p14:creationId xmlns:p14="http://schemas.microsoft.com/office/powerpoint/2010/main" val="31907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AF7D82-F3CF-4A4F-AE67-A18CB5B9F91E}"/>
              </a:ext>
            </a:extLst>
          </p:cNvPr>
          <p:cNvSpPr/>
          <p:nvPr/>
        </p:nvSpPr>
        <p:spPr>
          <a:xfrm>
            <a:off x="0" y="1875719"/>
            <a:ext cx="12192000" cy="4982281"/>
          </a:xfrm>
          <a:prstGeom prst="rect">
            <a:avLst/>
          </a:prstGeom>
          <a:gradFill>
            <a:gsLst>
              <a:gs pos="0">
                <a:srgbClr val="00A6B2"/>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ubai Light" panose="020B0303030403030204" pitchFamily="34" charset="-78"/>
              <a:ea typeface="+mn-ea"/>
              <a:cs typeface="+mn-cs"/>
            </a:endParaRPr>
          </a:p>
        </p:txBody>
      </p:sp>
      <p:sp>
        <p:nvSpPr>
          <p:cNvPr id="2" name="Title 1">
            <a:extLst>
              <a:ext uri="{FF2B5EF4-FFF2-40B4-BE49-F238E27FC236}">
                <a16:creationId xmlns:a16="http://schemas.microsoft.com/office/drawing/2014/main" id="{8B8E1FCD-F010-5748-8D53-69FA9E1CFCBB}"/>
              </a:ext>
            </a:extLst>
          </p:cNvPr>
          <p:cNvSpPr>
            <a:spLocks noGrp="1"/>
          </p:cNvSpPr>
          <p:nvPr>
            <p:ph type="ctrTitle" idx="4294967295"/>
          </p:nvPr>
        </p:nvSpPr>
        <p:spPr>
          <a:xfrm>
            <a:off x="826866" y="2859087"/>
            <a:ext cx="4206875" cy="1139825"/>
          </a:xfrm>
          <a:prstGeom prst="rect">
            <a:avLst/>
          </a:prstGeom>
        </p:spPr>
        <p:txBody>
          <a:bodyPr anchor="t">
            <a:noAutofit/>
          </a:bodyPr>
          <a:lstStyle/>
          <a:p>
            <a:pPr algn="ctr">
              <a:lnSpc>
                <a:spcPts val="4640"/>
              </a:lnSpc>
            </a:pPr>
            <a:r>
              <a:rPr lang="en-US" sz="4800" b="1" spc="-150" dirty="0">
                <a:solidFill>
                  <a:schemeClr val="bg1"/>
                </a:solidFill>
                <a:latin typeface="Dubai Light" panose="020B0303030403030204" pitchFamily="34" charset="-78"/>
                <a:cs typeface="Dubai Light" panose="020B0303030403030204" pitchFamily="34" charset="-78"/>
              </a:rPr>
              <a:t>Antitrust </a:t>
            </a:r>
            <a:br>
              <a:rPr lang="en-US" sz="4800" b="1" spc="-150" dirty="0">
                <a:solidFill>
                  <a:schemeClr val="bg1"/>
                </a:solidFill>
                <a:latin typeface="Dubai Light" panose="020B0303030403030204" pitchFamily="34" charset="-78"/>
                <a:cs typeface="Dubai Light" panose="020B0303030403030204" pitchFamily="34" charset="-78"/>
              </a:rPr>
            </a:br>
            <a:r>
              <a:rPr lang="en-US" sz="4800" b="1" spc="-150" dirty="0">
                <a:solidFill>
                  <a:schemeClr val="bg1"/>
                </a:solidFill>
                <a:latin typeface="Dubai Light" panose="020B0303030403030204" pitchFamily="34" charset="-78"/>
                <a:cs typeface="Dubai Light" panose="020B0303030403030204" pitchFamily="34" charset="-78"/>
              </a:rPr>
              <a:t>Statement</a:t>
            </a:r>
          </a:p>
        </p:txBody>
      </p:sp>
      <p:pic>
        <p:nvPicPr>
          <p:cNvPr id="7" name="Picture 6">
            <a:extLst>
              <a:ext uri="{FF2B5EF4-FFF2-40B4-BE49-F238E27FC236}">
                <a16:creationId xmlns:a16="http://schemas.microsoft.com/office/drawing/2014/main" id="{56B6621D-B646-4C71-B0FC-777096CE576B}"/>
              </a:ext>
            </a:extLst>
          </p:cNvPr>
          <p:cNvPicPr>
            <a:picLocks noChangeAspect="1"/>
          </p:cNvPicPr>
          <p:nvPr/>
        </p:nvPicPr>
        <p:blipFill>
          <a:blip r:embed="rId3"/>
          <a:stretch>
            <a:fillRect/>
          </a:stretch>
        </p:blipFill>
        <p:spPr>
          <a:xfrm>
            <a:off x="0" y="3970"/>
            <a:ext cx="4361485" cy="1871749"/>
          </a:xfrm>
          <a:prstGeom prst="rect">
            <a:avLst/>
          </a:prstGeom>
        </p:spPr>
      </p:pic>
      <p:pic>
        <p:nvPicPr>
          <p:cNvPr id="6" name="Picture 5">
            <a:extLst>
              <a:ext uri="{FF2B5EF4-FFF2-40B4-BE49-F238E27FC236}">
                <a16:creationId xmlns:a16="http://schemas.microsoft.com/office/drawing/2014/main" id="{8161101A-D3F4-4C82-8CBF-A4A56E99AA3E}"/>
              </a:ext>
            </a:extLst>
          </p:cNvPr>
          <p:cNvPicPr>
            <a:picLocks noChangeAspect="1"/>
          </p:cNvPicPr>
          <p:nvPr/>
        </p:nvPicPr>
        <p:blipFill>
          <a:blip r:embed="rId4"/>
          <a:stretch>
            <a:fillRect/>
          </a:stretch>
        </p:blipFill>
        <p:spPr>
          <a:xfrm>
            <a:off x="6068381" y="106934"/>
            <a:ext cx="5862210" cy="6751066"/>
          </a:xfrm>
          <a:prstGeom prst="rect">
            <a:avLst/>
          </a:prstGeom>
        </p:spPr>
      </p:pic>
    </p:spTree>
    <p:extLst>
      <p:ext uri="{BB962C8B-B14F-4D97-AF65-F5344CB8AC3E}">
        <p14:creationId xmlns:p14="http://schemas.microsoft.com/office/powerpoint/2010/main" val="93206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3031-4218-6209-11A8-73AF11C867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6401A6-B887-7D97-E56F-90A788D0F0B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8025C22-3D8A-B882-6D9A-5A96500D87E1}"/>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54229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AF7D82-F3CF-4A4F-AE67-A18CB5B9F91E}"/>
              </a:ext>
            </a:extLst>
          </p:cNvPr>
          <p:cNvSpPr/>
          <p:nvPr/>
        </p:nvSpPr>
        <p:spPr>
          <a:xfrm>
            <a:off x="0" y="6325386"/>
            <a:ext cx="12191999" cy="547984"/>
          </a:xfrm>
          <a:prstGeom prst="rect">
            <a:avLst/>
          </a:prstGeom>
          <a:gradFill>
            <a:gsLst>
              <a:gs pos="0">
                <a:srgbClr val="00A6B2"/>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ubai Light" panose="020B0303030403030204" pitchFamily="34" charset="-78"/>
              <a:ea typeface="+mn-ea"/>
              <a:cs typeface="+mn-cs"/>
            </a:endParaRPr>
          </a:p>
        </p:txBody>
      </p:sp>
      <p:sp>
        <p:nvSpPr>
          <p:cNvPr id="2" name="Title 1">
            <a:extLst>
              <a:ext uri="{FF2B5EF4-FFF2-40B4-BE49-F238E27FC236}">
                <a16:creationId xmlns:a16="http://schemas.microsoft.com/office/drawing/2014/main" id="{8B8E1FCD-F010-5748-8D53-69FA9E1CFCBB}"/>
              </a:ext>
            </a:extLst>
          </p:cNvPr>
          <p:cNvSpPr>
            <a:spLocks noGrp="1"/>
          </p:cNvSpPr>
          <p:nvPr>
            <p:ph type="ctrTitle"/>
          </p:nvPr>
        </p:nvSpPr>
        <p:spPr>
          <a:xfrm>
            <a:off x="3911031" y="1063514"/>
            <a:ext cx="7517185" cy="837049"/>
          </a:xfrm>
        </p:spPr>
        <p:txBody>
          <a:bodyPr anchor="ctr">
            <a:noAutofit/>
          </a:bodyPr>
          <a:lstStyle/>
          <a:p>
            <a:pPr algn="r">
              <a:lnSpc>
                <a:spcPts val="4640"/>
              </a:lnSpc>
            </a:pPr>
            <a:r>
              <a:rPr lang="en-US" sz="3400" b="1" spc="-150" dirty="0">
                <a:solidFill>
                  <a:srgbClr val="00A6B2"/>
                </a:solidFill>
                <a:latin typeface="Dubai Light" panose="020B0303030403030204" pitchFamily="34" charset="-78"/>
                <a:cs typeface="Dubai Light" panose="020B0303030403030204" pitchFamily="34" charset="-78"/>
              </a:rPr>
              <a:t>Join us on Tuesday, August 13 @ Noon ET !</a:t>
            </a:r>
          </a:p>
        </p:txBody>
      </p:sp>
      <p:sp>
        <p:nvSpPr>
          <p:cNvPr id="8" name="TextBox 7">
            <a:extLst>
              <a:ext uri="{FF2B5EF4-FFF2-40B4-BE49-F238E27FC236}">
                <a16:creationId xmlns:a16="http://schemas.microsoft.com/office/drawing/2014/main" id="{E4211425-C9E7-4C99-BD83-24C79D7851D4}"/>
              </a:ext>
            </a:extLst>
          </p:cNvPr>
          <p:cNvSpPr txBox="1"/>
          <p:nvPr/>
        </p:nvSpPr>
        <p:spPr>
          <a:xfrm>
            <a:off x="5615921" y="2527887"/>
            <a:ext cx="6283470"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2</a:t>
            </a:r>
            <a:r>
              <a:rPr kumimoji="0" lang="en-US" sz="2200" b="1" i="0" u="none" strike="noStrike" kern="1200" cap="none" spc="0" normalizeH="0" baseline="30000" noProof="0" dirty="0">
                <a:ln>
                  <a:noFill/>
                </a:ln>
                <a:solidFill>
                  <a:prstClr val="black"/>
                </a:solidFill>
                <a:effectLst/>
                <a:uLnTx/>
                <a:uFillTx/>
                <a:latin typeface="Dubai Light" panose="020B0303030403030204" pitchFamily="34" charset="-78"/>
                <a:ea typeface="+mn-ea"/>
                <a:cs typeface="Dubai Light" panose="020B0303030403030204" pitchFamily="34" charset="-78"/>
              </a:rPr>
              <a:t>nd</a:t>
            </a:r>
            <a:r>
              <a:rPr kumimoji="0" lang="en-US" sz="22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Tuesday of each month in 2024 @ Noon ET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Attendee Limit 300 </a:t>
            </a:r>
          </a:p>
          <a:p>
            <a:pPr marL="800100"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Peer to peer learning about contracting between CBOs, </a:t>
            </a:r>
            <a:r>
              <a:rPr kumimoji="0" lang="en-US" sz="2000" b="0" i="1" u="none" strike="noStrike" kern="1200" cap="none" spc="0" normalizeH="0" baseline="0" noProof="0" dirty="0" err="1">
                <a:ln>
                  <a:noFill/>
                </a:ln>
                <a:solidFill>
                  <a:prstClr val="black"/>
                </a:solidFill>
                <a:effectLst/>
                <a:uLnTx/>
                <a:uFillTx/>
                <a:latin typeface="Dubai Light" panose="020B0303030403030204" pitchFamily="34" charset="-78"/>
                <a:ea typeface="+mn-ea"/>
                <a:cs typeface="Dubai Light" panose="020B0303030403030204" pitchFamily="34" charset="-78"/>
              </a:rPr>
              <a:t>CCHs</a:t>
            </a: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and healthcare organizations</a:t>
            </a:r>
          </a:p>
          <a:p>
            <a:pPr marL="800100"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Engage new members to Partnership to Align Social Care</a:t>
            </a:r>
          </a:p>
          <a:p>
            <a:pPr marL="800100"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Support new </a:t>
            </a:r>
            <a:r>
              <a:rPr kumimoji="0" lang="en-US" sz="2000" b="0" i="1" u="none" strike="noStrike" kern="1200" cap="none" spc="0" normalizeH="0" baseline="0" noProof="0" dirty="0" err="1">
                <a:ln>
                  <a:noFill/>
                </a:ln>
                <a:solidFill>
                  <a:prstClr val="black"/>
                </a:solidFill>
                <a:effectLst/>
                <a:uLnTx/>
                <a:uFillTx/>
                <a:latin typeface="Dubai Light" panose="020B0303030403030204" pitchFamily="34" charset="-78"/>
                <a:ea typeface="+mn-ea"/>
                <a:cs typeface="Dubai Light" panose="020B0303030403030204" pitchFamily="34" charset="-78"/>
              </a:rPr>
              <a:t>CCHs</a:t>
            </a: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that are funded through ACL COE</a:t>
            </a:r>
          </a:p>
          <a:p>
            <a:pPr marL="800100"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Generate new learning which can be packaged in new products (briefs, guides, blogs, webinars)</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Dubai Light" panose="020B0303030403030204" pitchFamily="34" charset="-78"/>
                <a:ea typeface="+mn-ea"/>
                <a:cs typeface="Dubai Light" panose="020B0303030403030204" pitchFamily="34" charset="-78"/>
              </a:rPr>
              <a:t>Learn more and catch up on previous sessions at </a:t>
            </a:r>
            <a:r>
              <a:rPr kumimoji="0" lang="en-US" sz="20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hlinkClick r:id="rId3"/>
              </a:rPr>
              <a:t>www.partnership2asc.org/coffee-and-contracts</a:t>
            </a:r>
            <a:r>
              <a:rPr kumimoji="0" lang="en-US" sz="20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a:t>
            </a:r>
          </a:p>
        </p:txBody>
      </p:sp>
      <p:pic>
        <p:nvPicPr>
          <p:cNvPr id="5" name="Picture 4">
            <a:extLst>
              <a:ext uri="{FF2B5EF4-FFF2-40B4-BE49-F238E27FC236}">
                <a16:creationId xmlns:a16="http://schemas.microsoft.com/office/drawing/2014/main" id="{42E892B2-3136-5CFB-8033-D5CAB6F92D53}"/>
              </a:ext>
            </a:extLst>
          </p:cNvPr>
          <p:cNvPicPr>
            <a:picLocks noChangeAspect="1"/>
          </p:cNvPicPr>
          <p:nvPr/>
        </p:nvPicPr>
        <p:blipFill>
          <a:blip r:embed="rId4"/>
          <a:stretch>
            <a:fillRect/>
          </a:stretch>
        </p:blipFill>
        <p:spPr>
          <a:xfrm>
            <a:off x="0" y="1"/>
            <a:ext cx="3949831" cy="1695086"/>
          </a:xfrm>
          <a:prstGeom prst="rect">
            <a:avLst/>
          </a:prstGeom>
        </p:spPr>
      </p:pic>
      <p:sp>
        <p:nvSpPr>
          <p:cNvPr id="12" name="TextBox 11">
            <a:extLst>
              <a:ext uri="{FF2B5EF4-FFF2-40B4-BE49-F238E27FC236}">
                <a16:creationId xmlns:a16="http://schemas.microsoft.com/office/drawing/2014/main" id="{EA01029D-4AF0-D6E9-6ACC-9FEC475339DE}"/>
              </a:ext>
            </a:extLst>
          </p:cNvPr>
          <p:cNvSpPr txBox="1"/>
          <p:nvPr/>
        </p:nvSpPr>
        <p:spPr>
          <a:xfrm>
            <a:off x="390141" y="1973889"/>
            <a:ext cx="1150925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Coffee and Contracts</a:t>
            </a: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a:t>
            </a:r>
            <a:r>
              <a:rPr kumimoji="0" lang="en-US" sz="2800" b="1"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A Social Needs Contracting Community of Practice</a:t>
            </a:r>
            <a:endParaRPr kumimoji="0" lang="en-US" sz="28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p:txBody>
      </p:sp>
      <p:pic>
        <p:nvPicPr>
          <p:cNvPr id="6" name="Picture 5">
            <a:extLst>
              <a:ext uri="{FF2B5EF4-FFF2-40B4-BE49-F238E27FC236}">
                <a16:creationId xmlns:a16="http://schemas.microsoft.com/office/drawing/2014/main" id="{2820B6AA-91F1-7E4A-80C7-52F4FC1360E2}"/>
              </a:ext>
            </a:extLst>
          </p:cNvPr>
          <p:cNvPicPr>
            <a:picLocks noChangeAspect="1"/>
          </p:cNvPicPr>
          <p:nvPr/>
        </p:nvPicPr>
        <p:blipFill>
          <a:blip r:embed="rId5"/>
          <a:stretch>
            <a:fillRect/>
          </a:stretch>
        </p:blipFill>
        <p:spPr>
          <a:xfrm>
            <a:off x="622852" y="2570435"/>
            <a:ext cx="4993069" cy="3423556"/>
          </a:xfrm>
          <a:prstGeom prst="rect">
            <a:avLst/>
          </a:prstGeom>
          <a:effectLst>
            <a:softEdge rad="63500"/>
          </a:effectLst>
        </p:spPr>
      </p:pic>
    </p:spTree>
    <p:extLst>
      <p:ext uri="{BB962C8B-B14F-4D97-AF65-F5344CB8AC3E}">
        <p14:creationId xmlns:p14="http://schemas.microsoft.com/office/powerpoint/2010/main" val="44972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9D5C-5DEE-B51B-31FD-6BBBA830748C}"/>
              </a:ext>
            </a:extLst>
          </p:cNvPr>
          <p:cNvSpPr>
            <a:spLocks noGrp="1"/>
          </p:cNvSpPr>
          <p:nvPr>
            <p:ph type="ctrTitle"/>
          </p:nvPr>
        </p:nvSpPr>
        <p:spPr/>
        <p:txBody>
          <a:bodyPr>
            <a:normAutofit/>
          </a:bodyPr>
          <a:lstStyle/>
          <a:p>
            <a:pPr algn="ctr"/>
            <a:r>
              <a:rPr lang="en-US" sz="5400" b="1" dirty="0">
                <a:latin typeface="Dubai Light" panose="020B0303030403030204" pitchFamily="34" charset="-78"/>
                <a:cs typeface="Dubai Light" panose="020B0303030403030204" pitchFamily="34" charset="-78"/>
              </a:rPr>
              <a:t>Closing Survey </a:t>
            </a:r>
          </a:p>
        </p:txBody>
      </p:sp>
      <p:pic>
        <p:nvPicPr>
          <p:cNvPr id="4" name="Picture 3" descr="A close-up of a logo&#10;&#10;Description automatically generated">
            <a:extLst>
              <a:ext uri="{FF2B5EF4-FFF2-40B4-BE49-F238E27FC236}">
                <a16:creationId xmlns:a16="http://schemas.microsoft.com/office/drawing/2014/main" id="{35AE5667-9B71-3E52-8242-E52E90B48719}"/>
              </a:ext>
            </a:extLst>
          </p:cNvPr>
          <p:cNvPicPr>
            <a:picLocks noChangeAspect="1"/>
          </p:cNvPicPr>
          <p:nvPr/>
        </p:nvPicPr>
        <p:blipFill>
          <a:blip r:embed="rId2"/>
          <a:stretch>
            <a:fillRect/>
          </a:stretch>
        </p:blipFill>
        <p:spPr>
          <a:xfrm>
            <a:off x="377742" y="329299"/>
            <a:ext cx="3484080" cy="1495207"/>
          </a:xfrm>
          <a:prstGeom prst="rect">
            <a:avLst/>
          </a:prstGeom>
        </p:spPr>
      </p:pic>
      <p:pic>
        <p:nvPicPr>
          <p:cNvPr id="6" name="Picture 5">
            <a:extLst>
              <a:ext uri="{FF2B5EF4-FFF2-40B4-BE49-F238E27FC236}">
                <a16:creationId xmlns:a16="http://schemas.microsoft.com/office/drawing/2014/main" id="{BB592A8D-99B2-8B67-8819-C273573ACDDE}"/>
              </a:ext>
            </a:extLst>
          </p:cNvPr>
          <p:cNvPicPr>
            <a:picLocks noChangeAspect="1"/>
          </p:cNvPicPr>
          <p:nvPr/>
        </p:nvPicPr>
        <p:blipFill>
          <a:blip r:embed="rId3"/>
          <a:stretch>
            <a:fillRect/>
          </a:stretch>
        </p:blipFill>
        <p:spPr>
          <a:xfrm>
            <a:off x="7597437" y="225188"/>
            <a:ext cx="4216821" cy="1495207"/>
          </a:xfrm>
          <a:prstGeom prst="rect">
            <a:avLst/>
          </a:prstGeom>
        </p:spPr>
      </p:pic>
    </p:spTree>
    <p:extLst>
      <p:ext uri="{BB962C8B-B14F-4D97-AF65-F5344CB8AC3E}">
        <p14:creationId xmlns:p14="http://schemas.microsoft.com/office/powerpoint/2010/main" val="26412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E2DD-5F08-53D3-2A95-28E90AE5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3DC75-45D6-4885-76F2-F0BDDF9C3696}"/>
              </a:ext>
            </a:extLst>
          </p:cNvPr>
          <p:cNvSpPr>
            <a:spLocks noGrp="1"/>
          </p:cNvSpPr>
          <p:nvPr>
            <p:ph type="ctrTitle"/>
          </p:nvPr>
        </p:nvSpPr>
        <p:spPr>
          <a:xfrm>
            <a:off x="-2452218" y="1696754"/>
            <a:ext cx="9144000" cy="2387600"/>
          </a:xfrm>
        </p:spPr>
        <p:txBody>
          <a:bodyPr/>
          <a:lstStyle/>
          <a:p>
            <a:pPr algn="ctr"/>
            <a:r>
              <a:rPr lang="en-US" b="1" dirty="0">
                <a:latin typeface="Dubai Light" panose="020B0303030403030204" pitchFamily="34" charset="-78"/>
                <a:cs typeface="Dubai Light" panose="020B0303030403030204" pitchFamily="34" charset="-78"/>
              </a:rPr>
              <a:t>Thank You! </a:t>
            </a:r>
          </a:p>
        </p:txBody>
      </p:sp>
      <p:pic>
        <p:nvPicPr>
          <p:cNvPr id="4" name="Picture 3" descr="A close-up of a logo&#10;&#10;Description automatically generated">
            <a:extLst>
              <a:ext uri="{FF2B5EF4-FFF2-40B4-BE49-F238E27FC236}">
                <a16:creationId xmlns:a16="http://schemas.microsoft.com/office/drawing/2014/main" id="{4187ECB0-C856-8583-967C-A10DAE2B80D1}"/>
              </a:ext>
            </a:extLst>
          </p:cNvPr>
          <p:cNvPicPr>
            <a:picLocks noChangeAspect="1"/>
          </p:cNvPicPr>
          <p:nvPr/>
        </p:nvPicPr>
        <p:blipFill>
          <a:blip r:embed="rId2"/>
          <a:stretch>
            <a:fillRect/>
          </a:stretch>
        </p:blipFill>
        <p:spPr>
          <a:xfrm>
            <a:off x="377742" y="329299"/>
            <a:ext cx="3484080" cy="1495207"/>
          </a:xfrm>
          <a:prstGeom prst="rect">
            <a:avLst/>
          </a:prstGeom>
        </p:spPr>
      </p:pic>
      <p:pic>
        <p:nvPicPr>
          <p:cNvPr id="6" name="Picture 5">
            <a:extLst>
              <a:ext uri="{FF2B5EF4-FFF2-40B4-BE49-F238E27FC236}">
                <a16:creationId xmlns:a16="http://schemas.microsoft.com/office/drawing/2014/main" id="{46361AA3-377D-E9F5-E5CE-674784AAAE50}"/>
              </a:ext>
            </a:extLst>
          </p:cNvPr>
          <p:cNvPicPr>
            <a:picLocks noChangeAspect="1"/>
          </p:cNvPicPr>
          <p:nvPr/>
        </p:nvPicPr>
        <p:blipFill>
          <a:blip r:embed="rId3"/>
          <a:stretch>
            <a:fillRect/>
          </a:stretch>
        </p:blipFill>
        <p:spPr>
          <a:xfrm>
            <a:off x="7597437" y="225188"/>
            <a:ext cx="4216821" cy="1495207"/>
          </a:xfrm>
          <a:prstGeom prst="rect">
            <a:avLst/>
          </a:prstGeom>
        </p:spPr>
      </p:pic>
      <p:sp>
        <p:nvSpPr>
          <p:cNvPr id="5" name="TextBox 4">
            <a:extLst>
              <a:ext uri="{FF2B5EF4-FFF2-40B4-BE49-F238E27FC236}">
                <a16:creationId xmlns:a16="http://schemas.microsoft.com/office/drawing/2014/main" id="{D1A81B3A-70E9-F170-C93A-F8F9C806DB2D}"/>
              </a:ext>
            </a:extLst>
          </p:cNvPr>
          <p:cNvSpPr txBox="1"/>
          <p:nvPr/>
        </p:nvSpPr>
        <p:spPr>
          <a:xfrm>
            <a:off x="4391525" y="2251520"/>
            <a:ext cx="7422733" cy="2308324"/>
          </a:xfrm>
          <a:prstGeom prst="rect">
            <a:avLst/>
          </a:prstGeom>
          <a:noFill/>
        </p:spPr>
        <p:txBody>
          <a:bodyPr wrap="square">
            <a:spAutoFit/>
          </a:bodyPr>
          <a:lstStyle/>
          <a:p>
            <a:r>
              <a:rPr lang="en-US" sz="2400" b="1" u="sng" dirty="0">
                <a:latin typeface="Dubai Light" panose="020B0303030403030204" pitchFamily="34" charset="-78"/>
                <a:cs typeface="Dubai Light" panose="020B0303030403030204" pitchFamily="34" charset="-78"/>
              </a:rPr>
              <a:t>Get in Touch! </a:t>
            </a:r>
          </a:p>
          <a:p>
            <a:r>
              <a:rPr lang="en-US" sz="2400" dirty="0">
                <a:latin typeface="Dubai Light" panose="020B0303030403030204" pitchFamily="34" charset="-78"/>
                <a:cs typeface="Dubai Light" panose="020B0303030403030204" pitchFamily="34" charset="-78"/>
              </a:rPr>
              <a:t>Abigail Morgan – </a:t>
            </a:r>
            <a:r>
              <a:rPr lang="en-US" sz="2400" dirty="0" err="1">
                <a:latin typeface="Dubai Light" panose="020B0303030403030204" pitchFamily="34" charset="-78"/>
                <a:cs typeface="Dubai Light" panose="020B0303030403030204" pitchFamily="34" charset="-78"/>
              </a:rPr>
              <a:t>amorgan@dhad.org</a:t>
            </a:r>
            <a:r>
              <a:rPr lang="en-US" sz="2400" dirty="0">
                <a:latin typeface="Dubai Light" panose="020B0303030403030204" pitchFamily="34" charset="-78"/>
                <a:cs typeface="Dubai Light" panose="020B0303030403030204" pitchFamily="34" charset="-78"/>
              </a:rPr>
              <a:t> </a:t>
            </a:r>
          </a:p>
          <a:p>
            <a:endParaRPr lang="en-US" sz="2400" dirty="0">
              <a:latin typeface="Dubai Light" panose="020B0303030403030204" pitchFamily="34" charset="-78"/>
              <a:cs typeface="Dubai Light" panose="020B0303030403030204" pitchFamily="34" charset="-78"/>
            </a:endParaRPr>
          </a:p>
          <a:p>
            <a:r>
              <a:rPr lang="en-US" sz="2400" b="1" u="sng" dirty="0">
                <a:latin typeface="Dubai Light" panose="020B0303030403030204" pitchFamily="34" charset="-78"/>
                <a:cs typeface="Dubai Light" panose="020B0303030403030204" pitchFamily="34" charset="-78"/>
              </a:rPr>
              <a:t>Partnership Contacts </a:t>
            </a:r>
          </a:p>
          <a:p>
            <a:r>
              <a:rPr lang="en-US" sz="2400" dirty="0">
                <a:latin typeface="Dubai Light" panose="020B0303030403030204" pitchFamily="34" charset="-78"/>
                <a:cs typeface="Dubai Light" panose="020B0303030403030204" pitchFamily="34" charset="-78"/>
              </a:rPr>
              <a:t>Jeremiah Silguero – jsilguero@partnership2asc.org</a:t>
            </a:r>
          </a:p>
          <a:p>
            <a:r>
              <a:rPr lang="en-US" sz="2400" dirty="0">
                <a:latin typeface="Dubai Light" panose="020B0303030403030204" pitchFamily="34" charset="-78"/>
                <a:cs typeface="Dubai Light" panose="020B0303030403030204" pitchFamily="34" charset="-78"/>
              </a:rPr>
              <a:t>Autumn Campbell – acampbell@partnership2asc.org</a:t>
            </a:r>
          </a:p>
        </p:txBody>
      </p:sp>
    </p:spTree>
    <p:extLst>
      <p:ext uri="{BB962C8B-B14F-4D97-AF65-F5344CB8AC3E}">
        <p14:creationId xmlns:p14="http://schemas.microsoft.com/office/powerpoint/2010/main" val="2576634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AF7D82-F3CF-4A4F-AE67-A18CB5B9F91E}"/>
              </a:ext>
            </a:extLst>
          </p:cNvPr>
          <p:cNvSpPr/>
          <p:nvPr/>
        </p:nvSpPr>
        <p:spPr>
          <a:xfrm>
            <a:off x="0" y="6325386"/>
            <a:ext cx="12191999" cy="547984"/>
          </a:xfrm>
          <a:prstGeom prst="rect">
            <a:avLst/>
          </a:prstGeom>
          <a:gradFill>
            <a:gsLst>
              <a:gs pos="0">
                <a:srgbClr val="00A6B2"/>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ubai Light" panose="020B0303030403030204" pitchFamily="34" charset="-78"/>
              <a:ea typeface="+mn-ea"/>
              <a:cs typeface="+mn-cs"/>
            </a:endParaRPr>
          </a:p>
        </p:txBody>
      </p:sp>
      <p:sp>
        <p:nvSpPr>
          <p:cNvPr id="2" name="Title 1">
            <a:extLst>
              <a:ext uri="{FF2B5EF4-FFF2-40B4-BE49-F238E27FC236}">
                <a16:creationId xmlns:a16="http://schemas.microsoft.com/office/drawing/2014/main" id="{8B8E1FCD-F010-5748-8D53-69FA9E1CFCBB}"/>
              </a:ext>
            </a:extLst>
          </p:cNvPr>
          <p:cNvSpPr>
            <a:spLocks noGrp="1"/>
          </p:cNvSpPr>
          <p:nvPr>
            <p:ph type="ctrTitle"/>
          </p:nvPr>
        </p:nvSpPr>
        <p:spPr>
          <a:xfrm>
            <a:off x="377333" y="1732883"/>
            <a:ext cx="10833652" cy="837049"/>
          </a:xfrm>
        </p:spPr>
        <p:txBody>
          <a:bodyPr anchor="t">
            <a:noAutofit/>
          </a:bodyPr>
          <a:lstStyle/>
          <a:p>
            <a:pPr>
              <a:lnSpc>
                <a:spcPts val="4640"/>
              </a:lnSpc>
            </a:pPr>
            <a:r>
              <a:rPr lang="en-US" sz="3400" b="1" spc="-150" dirty="0">
                <a:solidFill>
                  <a:srgbClr val="00A6B2"/>
                </a:solidFill>
                <a:latin typeface="Dubai Light" panose="020B0303030403030204" pitchFamily="34" charset="-78"/>
                <a:cs typeface="Dubai Light" panose="020B0303030403030204" pitchFamily="34" charset="-78"/>
              </a:rPr>
              <a:t>How to Get Involved in the Partnership…</a:t>
            </a:r>
          </a:p>
        </p:txBody>
      </p:sp>
      <p:sp>
        <p:nvSpPr>
          <p:cNvPr id="8" name="TextBox 7">
            <a:extLst>
              <a:ext uri="{FF2B5EF4-FFF2-40B4-BE49-F238E27FC236}">
                <a16:creationId xmlns:a16="http://schemas.microsoft.com/office/drawing/2014/main" id="{E4211425-C9E7-4C99-BD83-24C79D7851D4}"/>
              </a:ext>
            </a:extLst>
          </p:cNvPr>
          <p:cNvSpPr txBox="1"/>
          <p:nvPr/>
        </p:nvSpPr>
        <p:spPr>
          <a:xfrm>
            <a:off x="490194" y="2377544"/>
            <a:ext cx="10635005" cy="353943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Sign up for our email list: </a:t>
            </a: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hlinkClick r:id="rId3"/>
              </a:rPr>
              <a:t>https://www.partnership2asc.org/sign-up/</a:t>
            </a:r>
            <a:endPar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 </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Follow the Partnership on social media:</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Reach out directly to: </a:t>
            </a:r>
          </a:p>
          <a:p>
            <a:pPr marL="9144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Support the Partnership</a:t>
            </a:r>
          </a:p>
          <a:p>
            <a:pPr marL="9144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Ask about getting involved in leadership/workgroup activities</a:t>
            </a:r>
          </a:p>
          <a:p>
            <a:pPr marL="914400" marR="0" lvl="1"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1" u="none" strike="noStrike" kern="1200" cap="none" spc="0" normalizeH="0" baseline="0" noProof="0" dirty="0">
                <a:ln>
                  <a:noFill/>
                </a:ln>
                <a:solidFill>
                  <a:prstClr val="black"/>
                </a:solidFill>
                <a:effectLst/>
                <a:uLnTx/>
                <a:uFillTx/>
                <a:latin typeface="Dubai Light" panose="020B0303030403030204" pitchFamily="34" charset="-78"/>
                <a:ea typeface="+mn-ea"/>
                <a:cs typeface="Dubai Light" panose="020B0303030403030204" pitchFamily="34" charset="-78"/>
              </a:rPr>
              <a:t>Share your expertise/experiences</a:t>
            </a:r>
          </a:p>
        </p:txBody>
      </p:sp>
      <p:pic>
        <p:nvPicPr>
          <p:cNvPr id="5" name="Picture 4">
            <a:extLst>
              <a:ext uri="{FF2B5EF4-FFF2-40B4-BE49-F238E27FC236}">
                <a16:creationId xmlns:a16="http://schemas.microsoft.com/office/drawing/2014/main" id="{42E892B2-3136-5CFB-8033-D5CAB6F92D53}"/>
              </a:ext>
            </a:extLst>
          </p:cNvPr>
          <p:cNvPicPr>
            <a:picLocks noChangeAspect="1"/>
          </p:cNvPicPr>
          <p:nvPr/>
        </p:nvPicPr>
        <p:blipFill>
          <a:blip r:embed="rId4"/>
          <a:stretch>
            <a:fillRect/>
          </a:stretch>
        </p:blipFill>
        <p:spPr>
          <a:xfrm>
            <a:off x="0" y="1"/>
            <a:ext cx="3949831" cy="1695086"/>
          </a:xfrm>
          <a:prstGeom prst="rect">
            <a:avLst/>
          </a:prstGeom>
        </p:spPr>
      </p:pic>
      <p:pic>
        <p:nvPicPr>
          <p:cNvPr id="3" name="Picture 2">
            <a:extLst>
              <a:ext uri="{FF2B5EF4-FFF2-40B4-BE49-F238E27FC236}">
                <a16:creationId xmlns:a16="http://schemas.microsoft.com/office/drawing/2014/main" id="{3892104B-0C58-8AE1-8292-58DF8C75599E}"/>
              </a:ext>
            </a:extLst>
          </p:cNvPr>
          <p:cNvPicPr>
            <a:picLocks noChangeAspect="1"/>
          </p:cNvPicPr>
          <p:nvPr/>
        </p:nvPicPr>
        <p:blipFill>
          <a:blip r:embed="rId5"/>
          <a:stretch>
            <a:fillRect/>
          </a:stretch>
        </p:blipFill>
        <p:spPr>
          <a:xfrm>
            <a:off x="9428671" y="3072892"/>
            <a:ext cx="773439" cy="712216"/>
          </a:xfrm>
          <a:prstGeom prst="rect">
            <a:avLst/>
          </a:prstGeom>
        </p:spPr>
      </p:pic>
      <p:sp>
        <p:nvSpPr>
          <p:cNvPr id="6" name="Rectangle 5">
            <a:extLst>
              <a:ext uri="{FF2B5EF4-FFF2-40B4-BE49-F238E27FC236}">
                <a16:creationId xmlns:a16="http://schemas.microsoft.com/office/drawing/2014/main" id="{B3E1EA51-781A-6B76-A63F-6216E03CD669}"/>
              </a:ext>
            </a:extLst>
          </p:cNvPr>
          <p:cNvSpPr/>
          <p:nvPr/>
        </p:nvSpPr>
        <p:spPr>
          <a:xfrm>
            <a:off x="6949862" y="3693605"/>
            <a:ext cx="198674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30" normalizeH="0" baseline="0" noProof="0" dirty="0">
                <a:ln>
                  <a:noFill/>
                </a:ln>
                <a:solidFill>
                  <a:srgbClr val="0070C0"/>
                </a:solidFill>
                <a:effectLst/>
                <a:uLnTx/>
                <a:uFillTx/>
                <a:latin typeface="Dubai Light" panose="020B0303030403030204" pitchFamily="34" charset="-78"/>
                <a:ea typeface="+mn-ea"/>
                <a:cs typeface="Dubai Light" panose="020B0303030403030204" pitchFamily="34" charset="-78"/>
                <a:hlinkClick r:id="rId6"/>
              </a:rPr>
              <a:t>www.linkedin.com/company/partnership-to-align-social-care</a:t>
            </a:r>
            <a:endParaRPr kumimoji="0" lang="en-US" sz="1200" b="1" i="0" u="none" strike="noStrike" kern="1200" cap="none" spc="-30" normalizeH="0" baseline="0" noProof="0" dirty="0">
              <a:ln>
                <a:noFill/>
              </a:ln>
              <a:solidFill>
                <a:srgbClr val="0070C0"/>
              </a:solidFill>
              <a:effectLst/>
              <a:uLnTx/>
              <a:uFillTx/>
              <a:latin typeface="Dubai Light" panose="020B0303030403030204" pitchFamily="34" charset="-78"/>
              <a:ea typeface="+mn-ea"/>
              <a:cs typeface="Dubai Light" panose="020B0303030403030204" pitchFamily="34" charset="-78"/>
            </a:endParaRPr>
          </a:p>
        </p:txBody>
      </p:sp>
      <p:pic>
        <p:nvPicPr>
          <p:cNvPr id="7" name="Picture 6" descr="A picture containing text, clipart, vector graphics&#10;&#10;Description automatically generated">
            <a:hlinkClick r:id="rId7"/>
            <a:extLst>
              <a:ext uri="{FF2B5EF4-FFF2-40B4-BE49-F238E27FC236}">
                <a16:creationId xmlns:a16="http://schemas.microsoft.com/office/drawing/2014/main" id="{0C7E1302-C1F7-E4D1-3371-8A660105F766}"/>
              </a:ext>
            </a:extLst>
          </p:cNvPr>
          <p:cNvPicPr>
            <a:picLocks noChangeAspect="1"/>
          </p:cNvPicPr>
          <p:nvPr/>
        </p:nvPicPr>
        <p:blipFill>
          <a:blip r:embed="rId8"/>
          <a:stretch>
            <a:fillRect/>
          </a:stretch>
        </p:blipFill>
        <p:spPr>
          <a:xfrm>
            <a:off x="7622702" y="3144842"/>
            <a:ext cx="560580" cy="558605"/>
          </a:xfrm>
          <a:prstGeom prst="rect">
            <a:avLst/>
          </a:prstGeom>
        </p:spPr>
      </p:pic>
      <p:sp>
        <p:nvSpPr>
          <p:cNvPr id="9" name="Rectangle 8">
            <a:extLst>
              <a:ext uri="{FF2B5EF4-FFF2-40B4-BE49-F238E27FC236}">
                <a16:creationId xmlns:a16="http://schemas.microsoft.com/office/drawing/2014/main" id="{07BD3D9A-F09E-C195-B833-A3CF14D3C4F0}"/>
              </a:ext>
            </a:extLst>
          </p:cNvPr>
          <p:cNvSpPr/>
          <p:nvPr/>
        </p:nvSpPr>
        <p:spPr>
          <a:xfrm>
            <a:off x="8822016" y="3755161"/>
            <a:ext cx="198674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30" normalizeH="0" baseline="0" noProof="0" dirty="0">
                <a:ln>
                  <a:noFill/>
                </a:ln>
                <a:solidFill>
                  <a:srgbClr val="0070C0"/>
                </a:solidFill>
                <a:effectLst/>
                <a:uLnTx/>
                <a:uFillTx/>
                <a:latin typeface="Dubai Light" panose="020B0303030403030204" pitchFamily="34" charset="-78"/>
                <a:ea typeface="+mn-ea"/>
                <a:cs typeface="Dubai Light" panose="020B0303030403030204" pitchFamily="34" charset="-78"/>
              </a:rPr>
              <a:t>@partnership2asc</a:t>
            </a:r>
            <a:endParaRPr kumimoji="0" lang="en-US" sz="1600" b="1" i="0" u="none" strike="noStrike" kern="1200" cap="none" spc="-30" normalizeH="0" baseline="0" noProof="0" dirty="0">
              <a:ln>
                <a:noFill/>
              </a:ln>
              <a:solidFill>
                <a:srgbClr val="0070C0"/>
              </a:solidFill>
              <a:effectLst/>
              <a:uLnTx/>
              <a:uFillTx/>
              <a:latin typeface="Dubai Light" panose="020B0303030403030204" pitchFamily="34" charset="-78"/>
              <a:ea typeface="+mn-ea"/>
              <a:cs typeface="Dubai Light" panose="020B0303030403030204" pitchFamily="34" charset="-78"/>
            </a:endParaRPr>
          </a:p>
        </p:txBody>
      </p:sp>
    </p:spTree>
    <p:extLst>
      <p:ext uri="{BB962C8B-B14F-4D97-AF65-F5344CB8AC3E}">
        <p14:creationId xmlns:p14="http://schemas.microsoft.com/office/powerpoint/2010/main" val="2256439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3801-FAB9-54C7-1579-EEB25844EADD}"/>
              </a:ext>
            </a:extLst>
          </p:cNvPr>
          <p:cNvSpPr>
            <a:spLocks noGrp="1"/>
          </p:cNvSpPr>
          <p:nvPr>
            <p:ph type="title"/>
          </p:nvPr>
        </p:nvSpPr>
        <p:spPr/>
        <p:txBody>
          <a:bodyPr/>
          <a:lstStyle/>
          <a:p>
            <a:r>
              <a:rPr lang="en-US" dirty="0">
                <a:latin typeface="Dubai Light" panose="020B0303030403030204" pitchFamily="34" charset="-78"/>
                <a:cs typeface="Dubai Light" panose="020B0303030403030204" pitchFamily="34" charset="-78"/>
              </a:rPr>
              <a:t>Discussion</a:t>
            </a:r>
          </a:p>
        </p:txBody>
      </p:sp>
    </p:spTree>
    <p:extLst>
      <p:ext uri="{BB962C8B-B14F-4D97-AF65-F5344CB8AC3E}">
        <p14:creationId xmlns:p14="http://schemas.microsoft.com/office/powerpoint/2010/main" val="303421995"/>
      </p:ext>
    </p:extLst>
  </p:cSld>
  <p:clrMapOvr>
    <a:masterClrMapping/>
  </p:clrMapOvr>
</p:sld>
</file>

<file path=ppt/theme/theme1.xml><?xml version="1.0" encoding="utf-8"?>
<a:theme xmlns:a="http://schemas.openxmlformats.org/drawingml/2006/main" name="Office Theme">
  <a:themeElements>
    <a:clrScheme name="CAMDEN COALITION">
      <a:dk1>
        <a:srgbClr val="283766"/>
      </a:dk1>
      <a:lt1>
        <a:srgbClr val="FFFFFF"/>
      </a:lt1>
      <a:dk2>
        <a:srgbClr val="E7AB30"/>
      </a:dk2>
      <a:lt2>
        <a:srgbClr val="AB4381"/>
      </a:lt2>
      <a:accent1>
        <a:srgbClr val="0388A6"/>
      </a:accent1>
      <a:accent2>
        <a:srgbClr val="EA635B"/>
      </a:accent2>
      <a:accent3>
        <a:srgbClr val="3AAC80"/>
      </a:accent3>
      <a:accent4>
        <a:srgbClr val="283766"/>
      </a:accent4>
      <a:accent5>
        <a:srgbClr val="AB4381"/>
      </a:accent5>
      <a:accent6>
        <a:srgbClr val="E7AB30"/>
      </a:accent6>
      <a:hlink>
        <a:srgbClr val="283766"/>
      </a:hlink>
      <a:folHlink>
        <a:srgbClr val="2837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den PPT Template  -  Read-Only  -  Compatibility Mode" id="{D820C40A-09A3-402E-95B3-AF673AC746A0}" vid="{6248BFF5-2BEC-477B-86E5-3FEEB503EEE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5D2C7A6DF1949A23099F5695B730B" ma:contentTypeVersion="14" ma:contentTypeDescription="Create a new document." ma:contentTypeScope="" ma:versionID="1b000a4b5f56145f600cd8d924458a6a">
  <xsd:schema xmlns:xsd="http://www.w3.org/2001/XMLSchema" xmlns:xs="http://www.w3.org/2001/XMLSchema" xmlns:p="http://schemas.microsoft.com/office/2006/metadata/properties" xmlns:ns2="5dde9fae-b1fe-4301-ab1c-baa5e282b56a" xmlns:ns3="05304de7-a963-407f-997e-80ad4d620447" targetNamespace="http://schemas.microsoft.com/office/2006/metadata/properties" ma:root="true" ma:fieldsID="4d37ddfc418941644962197a1998da71" ns2:_="" ns3:_="">
    <xsd:import namespace="5dde9fae-b1fe-4301-ab1c-baa5e282b56a"/>
    <xsd:import namespace="05304de7-a963-407f-997e-80ad4d6204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e9fae-b1fe-4301-ab1c-baa5e282b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5008fd2-6880-4a5c-8e8f-30222143ac08"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304de7-a963-407f-997e-80ad4d6204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f44a788f-d4ff-465a-ab1b-eff8a1797f12}" ma:internalName="TaxCatchAll" ma:showField="CatchAllData" ma:web="05304de7-a963-407f-997e-80ad4d620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D7425D-81C3-4EDA-9155-77FD8543A4F2}">
  <ds:schemaRefs>
    <ds:schemaRef ds:uri="http://schemas.microsoft.com/sharepoint/v3/contenttype/forms"/>
  </ds:schemaRefs>
</ds:datastoreItem>
</file>

<file path=customXml/itemProps2.xml><?xml version="1.0" encoding="utf-8"?>
<ds:datastoreItem xmlns:ds="http://schemas.openxmlformats.org/officeDocument/2006/customXml" ds:itemID="{20A0BC5B-DC3E-4BA5-AB1D-D33C1FB378E0}">
  <ds:schemaRefs>
    <ds:schemaRef ds:uri="05304de7-a963-407f-997e-80ad4d620447"/>
    <ds:schemaRef ds:uri="5dde9fae-b1fe-4301-ab1c-baa5e282b5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cdaf06b-91cb-4fc7-aee9-8748600ed7a2}" enabled="0" method="" siteId="{bcdaf06b-91cb-4fc7-aee9-8748600ed7a2}" removed="1"/>
</clbl:labelList>
</file>

<file path=docProps/app.xml><?xml version="1.0" encoding="utf-8"?>
<Properties xmlns="http://schemas.openxmlformats.org/officeDocument/2006/extended-properties" xmlns:vt="http://schemas.openxmlformats.org/officeDocument/2006/docPropsVTypes">
  <Template>Camden PPT Template</Template>
  <TotalTime>4851</TotalTime>
  <Words>534</Words>
  <Application>Microsoft Office PowerPoint</Application>
  <PresentationFormat>Widescreen</PresentationFormat>
  <Paragraphs>57</Paragraphs>
  <Slides>10</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Aleo</vt:lpstr>
      <vt:lpstr>Arial</vt:lpstr>
      <vt:lpstr>Calibri</vt:lpstr>
      <vt:lpstr>Calibri Light</vt:lpstr>
      <vt:lpstr>Dubai Light</vt:lpstr>
      <vt:lpstr>Tahoma</vt:lpstr>
      <vt:lpstr>Wingdings</vt:lpstr>
      <vt:lpstr>Office Theme</vt:lpstr>
      <vt:lpstr>1_Office Theme</vt:lpstr>
      <vt:lpstr>PowerPoint Presentation</vt:lpstr>
      <vt:lpstr>Administrative Notes</vt:lpstr>
      <vt:lpstr>Antitrust  Statement</vt:lpstr>
      <vt:lpstr>PowerPoint Presentation</vt:lpstr>
      <vt:lpstr>Join us on Tuesday, August 13 @ Noon ET !</vt:lpstr>
      <vt:lpstr>Closing Survey </vt:lpstr>
      <vt:lpstr>Thank You! </vt:lpstr>
      <vt:lpstr>How to Get Involved in the Partnership…</vt:lpstr>
      <vt:lpstr>Discussion</vt:lpstr>
      <vt:lpstr>Discussion questions/topics: Breakout Rooms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Margaux Bigelow</dc:creator>
  <cp:lastModifiedBy>Autumn Campbell</cp:lastModifiedBy>
  <cp:revision>23</cp:revision>
  <dcterms:created xsi:type="dcterms:W3CDTF">2023-12-12T16:46:30Z</dcterms:created>
  <dcterms:modified xsi:type="dcterms:W3CDTF">2024-06-10T15:46:42Z</dcterms:modified>
</cp:coreProperties>
</file>